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9" r:id="rId2"/>
  </p:sldIdLst>
  <p:sldSz cx="38404800" cy="384048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userDrawn="1">
          <p15:clr>
            <a:srgbClr val="A4A3A4"/>
          </p15:clr>
        </p15:guide>
        <p15:guide id="2" pos="12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F"/>
    <a:srgbClr val="EBEBEB"/>
    <a:srgbClr val="0432FF"/>
    <a:srgbClr val="0070C1"/>
    <a:srgbClr val="0070C0"/>
    <a:srgbClr val="99002E"/>
    <a:srgbClr val="4F621F"/>
    <a:srgbClr val="035139"/>
    <a:srgbClr val="CF0D41"/>
    <a:srgbClr val="C71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9B0101-BD48-41F0-811C-246BA3CF9D12}">
  <a:tblStyle styleId="{6E9B0101-BD48-41F0-811C-246BA3CF9D12}"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4"/>
    <p:restoredTop sz="94722" autoAdjust="0"/>
  </p:normalViewPr>
  <p:slideViewPr>
    <p:cSldViewPr snapToGrid="0" snapToObjects="1">
      <p:cViewPr>
        <p:scale>
          <a:sx n="20" d="100"/>
          <a:sy n="20" d="100"/>
        </p:scale>
        <p:origin x="616" y="376"/>
      </p:cViewPr>
      <p:guideLst>
        <p:guide orient="horz" pos="12096"/>
        <p:guide pos="1209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400" d="100"/>
          <a:sy n="400" d="100"/>
        </p:scale>
        <p:origin x="-5896" y="-294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33750" y="525463"/>
            <a:ext cx="26289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29621" y="3329921"/>
            <a:ext cx="7437108" cy="315466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42747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607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880360" y="11930386"/>
            <a:ext cx="32644080" cy="823213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18825"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13" name="Shape 13"/>
          <p:cNvSpPr txBox="1">
            <a:spLocks noGrp="1"/>
          </p:cNvSpPr>
          <p:nvPr>
            <p:ph type="subTitle" idx="1"/>
          </p:nvPr>
        </p:nvSpPr>
        <p:spPr>
          <a:xfrm>
            <a:off x="5760724" y="21762725"/>
            <a:ext cx="26883361" cy="9814559"/>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2744"/>
              </a:spcBef>
              <a:spcAft>
                <a:spcPts val="0"/>
              </a:spcAft>
              <a:buClr>
                <a:srgbClr val="888888"/>
              </a:buClr>
              <a:buSzPts val="18297"/>
              <a:buFont typeface="Arial"/>
              <a:buNone/>
              <a:defRPr sz="13724" b="0" i="0" u="none" strike="noStrike" cap="none">
                <a:solidFill>
                  <a:srgbClr val="888888"/>
                </a:solidFill>
                <a:latin typeface="Calibri"/>
                <a:ea typeface="Calibri"/>
                <a:cs typeface="Calibri"/>
                <a:sym typeface="Calibri"/>
              </a:defRPr>
            </a:lvl1pPr>
            <a:lvl2pPr marL="1959420" marR="0" lvl="1" indent="-6696" algn="ctr" rtl="0">
              <a:lnSpc>
                <a:spcPct val="100000"/>
              </a:lnSpc>
              <a:spcBef>
                <a:spcPts val="2399"/>
              </a:spcBef>
              <a:spcAft>
                <a:spcPts val="0"/>
              </a:spcAft>
              <a:buClr>
                <a:srgbClr val="888888"/>
              </a:buClr>
              <a:buSzPts val="15997"/>
              <a:buFont typeface="Arial"/>
              <a:buNone/>
              <a:defRPr sz="12001" b="0" i="0" u="none" strike="noStrike" cap="none">
                <a:solidFill>
                  <a:srgbClr val="888888"/>
                </a:solidFill>
                <a:latin typeface="Calibri"/>
                <a:ea typeface="Calibri"/>
                <a:cs typeface="Calibri"/>
                <a:sym typeface="Calibri"/>
              </a:defRPr>
            </a:lvl2pPr>
            <a:lvl3pPr marL="3918840" marR="0" lvl="2" indent="-3868" algn="ctr" rtl="0">
              <a:lnSpc>
                <a:spcPct val="100000"/>
              </a:lnSpc>
              <a:spcBef>
                <a:spcPts val="2056"/>
              </a:spcBef>
              <a:spcAft>
                <a:spcPts val="0"/>
              </a:spcAft>
              <a:buClr>
                <a:srgbClr val="888888"/>
              </a:buClr>
              <a:buSzPts val="13697"/>
              <a:buFont typeface="Arial"/>
              <a:buNone/>
              <a:defRPr sz="10274" b="0" i="0" u="none" strike="noStrike" cap="none">
                <a:solidFill>
                  <a:srgbClr val="888888"/>
                </a:solidFill>
                <a:latin typeface="Calibri"/>
                <a:ea typeface="Calibri"/>
                <a:cs typeface="Calibri"/>
                <a:sym typeface="Calibri"/>
              </a:defRPr>
            </a:lvl3pPr>
            <a:lvl4pPr marL="5878260" marR="0" lvl="3" indent="-1038" algn="ctr" rtl="0">
              <a:lnSpc>
                <a:spcPct val="100000"/>
              </a:lnSpc>
              <a:spcBef>
                <a:spcPts val="1710"/>
              </a:spcBef>
              <a:spcAft>
                <a:spcPts val="0"/>
              </a:spcAft>
              <a:buClr>
                <a:srgbClr val="888888"/>
              </a:buClr>
              <a:buSzPts val="11400"/>
              <a:buFont typeface="Arial"/>
              <a:buNone/>
              <a:defRPr sz="8551" b="0" i="0" u="none" strike="noStrike" cap="none">
                <a:solidFill>
                  <a:srgbClr val="888888"/>
                </a:solidFill>
                <a:latin typeface="Calibri"/>
                <a:ea typeface="Calibri"/>
                <a:cs typeface="Calibri"/>
                <a:sym typeface="Calibri"/>
              </a:defRPr>
            </a:lvl4pPr>
            <a:lvl5pPr marL="7837681" marR="0" lvl="4" indent="-7735" algn="ctr" rtl="0">
              <a:lnSpc>
                <a:spcPct val="100000"/>
              </a:lnSpc>
              <a:spcBef>
                <a:spcPts val="1710"/>
              </a:spcBef>
              <a:spcAft>
                <a:spcPts val="0"/>
              </a:spcAft>
              <a:buClr>
                <a:srgbClr val="888888"/>
              </a:buClr>
              <a:buSzPts val="11400"/>
              <a:buFont typeface="Arial"/>
              <a:buNone/>
              <a:defRPr sz="8551" b="0" i="0" u="none" strike="noStrike" cap="none">
                <a:solidFill>
                  <a:srgbClr val="888888"/>
                </a:solidFill>
                <a:latin typeface="Calibri"/>
                <a:ea typeface="Calibri"/>
                <a:cs typeface="Calibri"/>
                <a:sym typeface="Calibri"/>
              </a:defRPr>
            </a:lvl5pPr>
            <a:lvl6pPr marL="9797101" marR="0" lvl="5" indent="-4906" algn="ctr" rtl="0">
              <a:lnSpc>
                <a:spcPct val="100000"/>
              </a:lnSpc>
              <a:spcBef>
                <a:spcPts val="1710"/>
              </a:spcBef>
              <a:spcAft>
                <a:spcPts val="0"/>
              </a:spcAft>
              <a:buClr>
                <a:srgbClr val="888888"/>
              </a:buClr>
              <a:buSzPts val="11400"/>
              <a:buFont typeface="Arial"/>
              <a:buNone/>
              <a:defRPr sz="8551" b="0" i="0" u="none" strike="noStrike" cap="none">
                <a:solidFill>
                  <a:srgbClr val="888888"/>
                </a:solidFill>
                <a:latin typeface="Calibri"/>
                <a:ea typeface="Calibri"/>
                <a:cs typeface="Calibri"/>
                <a:sym typeface="Calibri"/>
              </a:defRPr>
            </a:lvl6pPr>
            <a:lvl7pPr marL="11756520" marR="0" lvl="6" indent="-2078" algn="ctr" rtl="0">
              <a:lnSpc>
                <a:spcPct val="100000"/>
              </a:lnSpc>
              <a:spcBef>
                <a:spcPts val="1710"/>
              </a:spcBef>
              <a:spcAft>
                <a:spcPts val="0"/>
              </a:spcAft>
              <a:buClr>
                <a:srgbClr val="888888"/>
              </a:buClr>
              <a:buSzPts val="11400"/>
              <a:buFont typeface="Arial"/>
              <a:buNone/>
              <a:defRPr sz="8551" b="0" i="0" u="none" strike="noStrike" cap="none">
                <a:solidFill>
                  <a:srgbClr val="888888"/>
                </a:solidFill>
                <a:latin typeface="Calibri"/>
                <a:ea typeface="Calibri"/>
                <a:cs typeface="Calibri"/>
                <a:sym typeface="Calibri"/>
              </a:defRPr>
            </a:lvl7pPr>
            <a:lvl8pPr marL="13715942" marR="0" lvl="7" indent="-8777" algn="ctr" rtl="0">
              <a:lnSpc>
                <a:spcPct val="100000"/>
              </a:lnSpc>
              <a:spcBef>
                <a:spcPts val="1710"/>
              </a:spcBef>
              <a:spcAft>
                <a:spcPts val="0"/>
              </a:spcAft>
              <a:buClr>
                <a:srgbClr val="888888"/>
              </a:buClr>
              <a:buSzPts val="11400"/>
              <a:buFont typeface="Arial"/>
              <a:buNone/>
              <a:defRPr sz="8551" b="0" i="0" u="none" strike="noStrike" cap="none">
                <a:solidFill>
                  <a:srgbClr val="888888"/>
                </a:solidFill>
                <a:latin typeface="Calibri"/>
                <a:ea typeface="Calibri"/>
                <a:cs typeface="Calibri"/>
                <a:sym typeface="Calibri"/>
              </a:defRPr>
            </a:lvl8pPr>
            <a:lvl9pPr marL="15675362" marR="0" lvl="8" indent="-5947" algn="ctr" rtl="0">
              <a:lnSpc>
                <a:spcPct val="100000"/>
              </a:lnSpc>
              <a:spcBef>
                <a:spcPts val="1710"/>
              </a:spcBef>
              <a:spcAft>
                <a:spcPts val="0"/>
              </a:spcAft>
              <a:buClr>
                <a:srgbClr val="888888"/>
              </a:buClr>
              <a:buSzPts val="11400"/>
              <a:buFont typeface="Arial"/>
              <a:buNone/>
              <a:defRPr sz="8551"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5779753" y="13601705"/>
            <a:ext cx="32768541" cy="864108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18825"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76" name="Shape 76"/>
          <p:cNvSpPr txBox="1">
            <a:spLocks noGrp="1"/>
          </p:cNvSpPr>
          <p:nvPr>
            <p:ph type="body" idx="1"/>
          </p:nvPr>
        </p:nvSpPr>
        <p:spPr>
          <a:xfrm rot="5400000">
            <a:off x="-1822450" y="5280668"/>
            <a:ext cx="32768541" cy="25283161"/>
          </a:xfrm>
          <a:prstGeom prst="rect">
            <a:avLst/>
          </a:prstGeom>
          <a:noFill/>
          <a:ln>
            <a:noFill/>
          </a:ln>
        </p:spPr>
        <p:txBody>
          <a:bodyPr spcFirstLastPara="1" wrap="square" lIns="91425" tIns="91425" rIns="91425" bIns="91425" anchor="t" anchorCtr="0"/>
          <a:lstStyle>
            <a:lvl1pPr marL="342918" marR="0" lvl="0" indent="-1042887" algn="l" rtl="0">
              <a:lnSpc>
                <a:spcPct val="100000"/>
              </a:lnSpc>
              <a:spcBef>
                <a:spcPts val="2744"/>
              </a:spcBef>
              <a:spcAft>
                <a:spcPts val="0"/>
              </a:spcAft>
              <a:buClr>
                <a:schemeClr val="dk1"/>
              </a:buClr>
              <a:buSzPts val="18297"/>
              <a:buFont typeface="Arial"/>
              <a:buChar char="•"/>
              <a:defRPr sz="13724" b="0" i="0" u="none" strike="noStrike" cap="none">
                <a:solidFill>
                  <a:schemeClr val="dk1"/>
                </a:solidFill>
                <a:latin typeface="Calibri"/>
                <a:ea typeface="Calibri"/>
                <a:cs typeface="Calibri"/>
                <a:sym typeface="Calibri"/>
              </a:defRPr>
            </a:lvl1pPr>
            <a:lvl2pPr marL="685835" marR="0" lvl="1" indent="-933343" algn="l" rtl="0">
              <a:lnSpc>
                <a:spcPct val="100000"/>
              </a:lnSpc>
              <a:spcBef>
                <a:spcPts val="2399"/>
              </a:spcBef>
              <a:spcAft>
                <a:spcPts val="0"/>
              </a:spcAft>
              <a:buClr>
                <a:schemeClr val="dk1"/>
              </a:buClr>
              <a:buSzPts val="15997"/>
              <a:buFont typeface="Arial"/>
              <a:buChar char="–"/>
              <a:defRPr sz="12001" b="0" i="0" u="none" strike="noStrike" cap="none">
                <a:solidFill>
                  <a:schemeClr val="dk1"/>
                </a:solidFill>
                <a:latin typeface="Calibri"/>
                <a:ea typeface="Calibri"/>
                <a:cs typeface="Calibri"/>
                <a:sym typeface="Calibri"/>
              </a:defRPr>
            </a:lvl2pPr>
            <a:lvl3pPr marL="1028752" marR="0" lvl="2"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3pPr>
            <a:lvl4pPr marL="1371669" marR="0" lvl="3"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4pPr>
            <a:lvl5pPr marL="1714586" marR="0" lvl="4"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5pPr>
            <a:lvl6pPr marL="2057503" marR="0" lvl="5"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6pPr>
            <a:lvl7pPr marL="2400420" marR="0" lvl="6"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7pPr>
            <a:lvl8pPr marL="2743337" marR="0" lvl="7"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8pPr>
            <a:lvl9pPr marL="3086255" marR="0" lvl="8"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033715" y="24678647"/>
            <a:ext cx="32644080" cy="762761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7175"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25" name="Shape 25"/>
          <p:cNvSpPr txBox="1">
            <a:spLocks noGrp="1"/>
          </p:cNvSpPr>
          <p:nvPr>
            <p:ph type="body" idx="1"/>
          </p:nvPr>
        </p:nvSpPr>
        <p:spPr>
          <a:xfrm>
            <a:off x="3033715" y="16277599"/>
            <a:ext cx="32644080" cy="8401045"/>
          </a:xfrm>
          <a:prstGeom prst="rect">
            <a:avLst/>
          </a:prstGeom>
          <a:noFill/>
          <a:ln>
            <a:noFill/>
          </a:ln>
        </p:spPr>
        <p:txBody>
          <a:bodyPr spcFirstLastPara="1" wrap="square" lIns="91425" tIns="91425" rIns="91425" bIns="91425" anchor="b" anchorCtr="0"/>
          <a:lstStyle>
            <a:lvl1pPr marL="342918" marR="0" lvl="0" indent="-171458" algn="l" rtl="0">
              <a:lnSpc>
                <a:spcPct val="100000"/>
              </a:lnSpc>
              <a:spcBef>
                <a:spcPts val="1710"/>
              </a:spcBef>
              <a:spcAft>
                <a:spcPts val="0"/>
              </a:spcAft>
              <a:buClr>
                <a:srgbClr val="888888"/>
              </a:buClr>
              <a:buSzPts val="18297"/>
              <a:buFont typeface="Arial"/>
              <a:buNone/>
              <a:defRPr sz="8551" b="0" i="0" u="none" strike="noStrike" cap="none">
                <a:solidFill>
                  <a:srgbClr val="888888"/>
                </a:solidFill>
                <a:latin typeface="Calibri"/>
                <a:ea typeface="Calibri"/>
                <a:cs typeface="Calibri"/>
                <a:sym typeface="Calibri"/>
              </a:defRPr>
            </a:lvl1pPr>
            <a:lvl2pPr marL="685835" marR="0" lvl="1" indent="-171458" algn="l" rtl="0">
              <a:lnSpc>
                <a:spcPct val="100000"/>
              </a:lnSpc>
              <a:spcBef>
                <a:spcPts val="1545"/>
              </a:spcBef>
              <a:spcAft>
                <a:spcPts val="0"/>
              </a:spcAft>
              <a:buClr>
                <a:srgbClr val="888888"/>
              </a:buClr>
              <a:buSzPts val="15997"/>
              <a:buFont typeface="Arial"/>
              <a:buNone/>
              <a:defRPr sz="7726" b="0" i="0" u="none" strike="noStrike" cap="none">
                <a:solidFill>
                  <a:srgbClr val="888888"/>
                </a:solidFill>
                <a:latin typeface="Calibri"/>
                <a:ea typeface="Calibri"/>
                <a:cs typeface="Calibri"/>
                <a:sym typeface="Calibri"/>
              </a:defRPr>
            </a:lvl2pPr>
            <a:lvl3pPr marL="1028752" marR="0" lvl="2" indent="-171458" algn="l" rtl="0">
              <a:lnSpc>
                <a:spcPct val="100000"/>
              </a:lnSpc>
              <a:spcBef>
                <a:spcPts val="1365"/>
              </a:spcBef>
              <a:spcAft>
                <a:spcPts val="0"/>
              </a:spcAft>
              <a:buClr>
                <a:srgbClr val="888888"/>
              </a:buClr>
              <a:buSzPts val="13697"/>
              <a:buFont typeface="Arial"/>
              <a:buNone/>
              <a:defRPr sz="6825" b="0" i="0" u="none" strike="noStrike" cap="none">
                <a:solidFill>
                  <a:srgbClr val="888888"/>
                </a:solidFill>
                <a:latin typeface="Calibri"/>
                <a:ea typeface="Calibri"/>
                <a:cs typeface="Calibri"/>
                <a:sym typeface="Calibri"/>
              </a:defRPr>
            </a:lvl3pPr>
            <a:lvl4pPr marL="1371669" marR="0" lvl="3" indent="-171458" algn="l" rtl="0">
              <a:lnSpc>
                <a:spcPct val="100000"/>
              </a:lnSpc>
              <a:spcBef>
                <a:spcPts val="1201"/>
              </a:spcBef>
              <a:spcAft>
                <a:spcPts val="0"/>
              </a:spcAft>
              <a:buClr>
                <a:srgbClr val="888888"/>
              </a:buClr>
              <a:buSzPts val="11400"/>
              <a:buFont typeface="Arial"/>
              <a:buNone/>
              <a:defRPr sz="5999" b="0" i="0" u="none" strike="noStrike" cap="none">
                <a:solidFill>
                  <a:srgbClr val="888888"/>
                </a:solidFill>
                <a:latin typeface="Calibri"/>
                <a:ea typeface="Calibri"/>
                <a:cs typeface="Calibri"/>
                <a:sym typeface="Calibri"/>
              </a:defRPr>
            </a:lvl4pPr>
            <a:lvl5pPr marL="1714586" marR="0" lvl="4" indent="-171458" algn="l" rtl="0">
              <a:lnSpc>
                <a:spcPct val="100000"/>
              </a:lnSpc>
              <a:spcBef>
                <a:spcPts val="1201"/>
              </a:spcBef>
              <a:spcAft>
                <a:spcPts val="0"/>
              </a:spcAft>
              <a:buClr>
                <a:srgbClr val="888888"/>
              </a:buClr>
              <a:buSzPts val="11400"/>
              <a:buFont typeface="Arial"/>
              <a:buNone/>
              <a:defRPr sz="5999" b="0" i="0" u="none" strike="noStrike" cap="none">
                <a:solidFill>
                  <a:srgbClr val="888888"/>
                </a:solidFill>
                <a:latin typeface="Calibri"/>
                <a:ea typeface="Calibri"/>
                <a:cs typeface="Calibri"/>
                <a:sym typeface="Calibri"/>
              </a:defRPr>
            </a:lvl5pPr>
            <a:lvl6pPr marL="2057503" marR="0" lvl="5" indent="-171458" algn="l" rtl="0">
              <a:lnSpc>
                <a:spcPct val="100000"/>
              </a:lnSpc>
              <a:spcBef>
                <a:spcPts val="1201"/>
              </a:spcBef>
              <a:spcAft>
                <a:spcPts val="0"/>
              </a:spcAft>
              <a:buClr>
                <a:srgbClr val="888888"/>
              </a:buClr>
              <a:buSzPts val="11400"/>
              <a:buFont typeface="Arial"/>
              <a:buNone/>
              <a:defRPr sz="5999" b="0" i="0" u="none" strike="noStrike" cap="none">
                <a:solidFill>
                  <a:srgbClr val="888888"/>
                </a:solidFill>
                <a:latin typeface="Calibri"/>
                <a:ea typeface="Calibri"/>
                <a:cs typeface="Calibri"/>
                <a:sym typeface="Calibri"/>
              </a:defRPr>
            </a:lvl6pPr>
            <a:lvl7pPr marL="2400420" marR="0" lvl="6" indent="-171458" algn="l" rtl="0">
              <a:lnSpc>
                <a:spcPct val="100000"/>
              </a:lnSpc>
              <a:spcBef>
                <a:spcPts val="1201"/>
              </a:spcBef>
              <a:spcAft>
                <a:spcPts val="0"/>
              </a:spcAft>
              <a:buClr>
                <a:srgbClr val="888888"/>
              </a:buClr>
              <a:buSzPts val="11400"/>
              <a:buFont typeface="Arial"/>
              <a:buNone/>
              <a:defRPr sz="5999" b="0" i="0" u="none" strike="noStrike" cap="none">
                <a:solidFill>
                  <a:srgbClr val="888888"/>
                </a:solidFill>
                <a:latin typeface="Calibri"/>
                <a:ea typeface="Calibri"/>
                <a:cs typeface="Calibri"/>
                <a:sym typeface="Calibri"/>
              </a:defRPr>
            </a:lvl7pPr>
            <a:lvl8pPr marL="2743337" marR="0" lvl="7" indent="-171458" algn="l" rtl="0">
              <a:lnSpc>
                <a:spcPct val="100000"/>
              </a:lnSpc>
              <a:spcBef>
                <a:spcPts val="1201"/>
              </a:spcBef>
              <a:spcAft>
                <a:spcPts val="0"/>
              </a:spcAft>
              <a:buClr>
                <a:srgbClr val="888888"/>
              </a:buClr>
              <a:buSzPts val="11400"/>
              <a:buFont typeface="Arial"/>
              <a:buNone/>
              <a:defRPr sz="5999" b="0" i="0" u="none" strike="noStrike" cap="none">
                <a:solidFill>
                  <a:srgbClr val="888888"/>
                </a:solidFill>
                <a:latin typeface="Calibri"/>
                <a:ea typeface="Calibri"/>
                <a:cs typeface="Calibri"/>
                <a:sym typeface="Calibri"/>
              </a:defRPr>
            </a:lvl8pPr>
            <a:lvl9pPr marL="3086255" marR="0" lvl="8" indent="-171458" algn="l" rtl="0">
              <a:lnSpc>
                <a:spcPct val="100000"/>
              </a:lnSpc>
              <a:spcBef>
                <a:spcPts val="1201"/>
              </a:spcBef>
              <a:spcAft>
                <a:spcPts val="0"/>
              </a:spcAft>
              <a:buClr>
                <a:srgbClr val="888888"/>
              </a:buClr>
              <a:buSzPts val="11400"/>
              <a:buFont typeface="Arial"/>
              <a:buNone/>
              <a:defRPr sz="5999"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920243" y="1537976"/>
            <a:ext cx="34564321" cy="64007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18825"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31" name="Shape 31"/>
          <p:cNvSpPr txBox="1">
            <a:spLocks noGrp="1"/>
          </p:cNvSpPr>
          <p:nvPr>
            <p:ph type="body" idx="1"/>
          </p:nvPr>
        </p:nvSpPr>
        <p:spPr>
          <a:xfrm>
            <a:off x="1920239" y="8961123"/>
            <a:ext cx="16962120" cy="25345392"/>
          </a:xfrm>
          <a:prstGeom prst="rect">
            <a:avLst/>
          </a:prstGeom>
          <a:noFill/>
          <a:ln>
            <a:noFill/>
          </a:ln>
        </p:spPr>
        <p:txBody>
          <a:bodyPr spcFirstLastPara="1" wrap="square" lIns="91425" tIns="91425" rIns="91425" bIns="91425" anchor="t" anchorCtr="0"/>
          <a:lstStyle>
            <a:lvl1pPr marL="342918" marR="0" lvl="0" indent="-933343" algn="l" rtl="0">
              <a:lnSpc>
                <a:spcPct val="100000"/>
              </a:lnSpc>
              <a:spcBef>
                <a:spcPts val="2399"/>
              </a:spcBef>
              <a:spcAft>
                <a:spcPts val="0"/>
              </a:spcAft>
              <a:buClr>
                <a:schemeClr val="dk1"/>
              </a:buClr>
              <a:buSzPts val="15997"/>
              <a:buFont typeface="Arial"/>
              <a:buChar char="•"/>
              <a:defRPr sz="12001" b="0" i="0" u="none" strike="noStrike" cap="none">
                <a:solidFill>
                  <a:schemeClr val="dk1"/>
                </a:solidFill>
                <a:latin typeface="Calibri"/>
                <a:ea typeface="Calibri"/>
                <a:cs typeface="Calibri"/>
                <a:sym typeface="Calibri"/>
              </a:defRPr>
            </a:lvl1pPr>
            <a:lvl2pPr marL="685835" marR="0" lvl="1"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2pPr>
            <a:lvl3pPr marL="1028752" marR="0" lvl="2"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3pPr>
            <a:lvl4pPr marL="1371669" marR="0" lvl="3"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4pPr>
            <a:lvl5pPr marL="1714586" marR="0" lvl="4"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5pPr>
            <a:lvl6pPr marL="2057503" marR="0" lvl="5"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6pPr>
            <a:lvl7pPr marL="2400420" marR="0" lvl="6"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7pPr>
            <a:lvl8pPr marL="2743337" marR="0" lvl="7"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8pPr>
            <a:lvl9pPr marL="3086255" marR="0" lvl="8"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9522440" y="8961123"/>
            <a:ext cx="16962120" cy="25345392"/>
          </a:xfrm>
          <a:prstGeom prst="rect">
            <a:avLst/>
          </a:prstGeom>
          <a:noFill/>
          <a:ln>
            <a:noFill/>
          </a:ln>
        </p:spPr>
        <p:txBody>
          <a:bodyPr spcFirstLastPara="1" wrap="square" lIns="91425" tIns="91425" rIns="91425" bIns="91425" anchor="t" anchorCtr="0"/>
          <a:lstStyle>
            <a:lvl1pPr marL="342918" marR="0" lvl="0" indent="-933343" algn="l" rtl="0">
              <a:lnSpc>
                <a:spcPct val="100000"/>
              </a:lnSpc>
              <a:spcBef>
                <a:spcPts val="2399"/>
              </a:spcBef>
              <a:spcAft>
                <a:spcPts val="0"/>
              </a:spcAft>
              <a:buClr>
                <a:schemeClr val="dk1"/>
              </a:buClr>
              <a:buSzPts val="15997"/>
              <a:buFont typeface="Arial"/>
              <a:buChar char="•"/>
              <a:defRPr sz="12001" b="0" i="0" u="none" strike="noStrike" cap="none">
                <a:solidFill>
                  <a:schemeClr val="dk1"/>
                </a:solidFill>
                <a:latin typeface="Calibri"/>
                <a:ea typeface="Calibri"/>
                <a:cs typeface="Calibri"/>
                <a:sym typeface="Calibri"/>
              </a:defRPr>
            </a:lvl1pPr>
            <a:lvl2pPr marL="685835" marR="0" lvl="1"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2pPr>
            <a:lvl3pPr marL="1028752" marR="0" lvl="2"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3pPr>
            <a:lvl4pPr marL="1371669" marR="0" lvl="3"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4pPr>
            <a:lvl5pPr marL="1714586" marR="0" lvl="4"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5pPr>
            <a:lvl6pPr marL="2057503" marR="0" lvl="5"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6pPr>
            <a:lvl7pPr marL="2400420" marR="0" lvl="6"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7pPr>
            <a:lvl8pPr marL="2743337" marR="0" lvl="7"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8pPr>
            <a:lvl9pPr marL="3086255" marR="0" lvl="8"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920243" y="1537976"/>
            <a:ext cx="34564321" cy="64007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18825"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38" name="Shape 38"/>
          <p:cNvSpPr txBox="1">
            <a:spLocks noGrp="1"/>
          </p:cNvSpPr>
          <p:nvPr>
            <p:ph type="body" idx="1"/>
          </p:nvPr>
        </p:nvSpPr>
        <p:spPr>
          <a:xfrm>
            <a:off x="1920244" y="8596636"/>
            <a:ext cx="16968789" cy="3582667"/>
          </a:xfrm>
          <a:prstGeom prst="rect">
            <a:avLst/>
          </a:prstGeom>
          <a:noFill/>
          <a:ln>
            <a:noFill/>
          </a:ln>
        </p:spPr>
        <p:txBody>
          <a:bodyPr spcFirstLastPara="1" wrap="square" lIns="91425" tIns="91425" rIns="91425" bIns="91425" anchor="b" anchorCtr="0"/>
          <a:lstStyle>
            <a:lvl1pPr marL="342918" marR="0" lvl="0" indent="-171458" algn="l" rtl="0">
              <a:lnSpc>
                <a:spcPct val="100000"/>
              </a:lnSpc>
              <a:spcBef>
                <a:spcPts val="2056"/>
              </a:spcBef>
              <a:spcAft>
                <a:spcPts val="0"/>
              </a:spcAft>
              <a:buClr>
                <a:schemeClr val="dk1"/>
              </a:buClr>
              <a:buSzPts val="18297"/>
              <a:buFont typeface="Arial"/>
              <a:buNone/>
              <a:defRPr sz="10274" b="1" i="0" u="none" strike="noStrike" cap="none">
                <a:solidFill>
                  <a:schemeClr val="dk1"/>
                </a:solidFill>
                <a:latin typeface="Calibri"/>
                <a:ea typeface="Calibri"/>
                <a:cs typeface="Calibri"/>
                <a:sym typeface="Calibri"/>
              </a:defRPr>
            </a:lvl1pPr>
            <a:lvl2pPr marL="685835" marR="0" lvl="1" indent="-171458" algn="l" rtl="0">
              <a:lnSpc>
                <a:spcPct val="100000"/>
              </a:lnSpc>
              <a:spcBef>
                <a:spcPts val="1710"/>
              </a:spcBef>
              <a:spcAft>
                <a:spcPts val="0"/>
              </a:spcAft>
              <a:buClr>
                <a:schemeClr val="dk1"/>
              </a:buClr>
              <a:buSzPts val="15997"/>
              <a:buFont typeface="Arial"/>
              <a:buNone/>
              <a:defRPr sz="8551" b="1" i="0" u="none" strike="noStrike" cap="none">
                <a:solidFill>
                  <a:schemeClr val="dk1"/>
                </a:solidFill>
                <a:latin typeface="Calibri"/>
                <a:ea typeface="Calibri"/>
                <a:cs typeface="Calibri"/>
                <a:sym typeface="Calibri"/>
              </a:defRPr>
            </a:lvl2pPr>
            <a:lvl3pPr marL="1028752" marR="0" lvl="2" indent="-171458" algn="l" rtl="0">
              <a:lnSpc>
                <a:spcPct val="100000"/>
              </a:lnSpc>
              <a:spcBef>
                <a:spcPts val="1545"/>
              </a:spcBef>
              <a:spcAft>
                <a:spcPts val="0"/>
              </a:spcAft>
              <a:buClr>
                <a:schemeClr val="dk1"/>
              </a:buClr>
              <a:buSzPts val="13697"/>
              <a:buFont typeface="Arial"/>
              <a:buNone/>
              <a:defRPr sz="7726" b="1" i="0" u="none" strike="noStrike" cap="none">
                <a:solidFill>
                  <a:schemeClr val="dk1"/>
                </a:solidFill>
                <a:latin typeface="Calibri"/>
                <a:ea typeface="Calibri"/>
                <a:cs typeface="Calibri"/>
                <a:sym typeface="Calibri"/>
              </a:defRPr>
            </a:lvl3pPr>
            <a:lvl4pPr marL="1371669" marR="0" lvl="3"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4pPr>
            <a:lvl5pPr marL="1714586" marR="0" lvl="4"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5pPr>
            <a:lvl6pPr marL="2057503" marR="0" lvl="5"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6pPr>
            <a:lvl7pPr marL="2400420" marR="0" lvl="6"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7pPr>
            <a:lvl8pPr marL="2743337" marR="0" lvl="7"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8pPr>
            <a:lvl9pPr marL="3086255" marR="0" lvl="8"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920244" y="12179303"/>
            <a:ext cx="16968789" cy="22127215"/>
          </a:xfrm>
          <a:prstGeom prst="rect">
            <a:avLst/>
          </a:prstGeom>
          <a:noFill/>
          <a:ln>
            <a:noFill/>
          </a:ln>
        </p:spPr>
        <p:txBody>
          <a:bodyPr spcFirstLastPara="1" wrap="square" lIns="91425" tIns="91425" rIns="91425" bIns="91425" anchor="t" anchorCtr="0"/>
          <a:lstStyle>
            <a:lvl1pPr marL="342918" marR="0" lvl="0"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1pPr>
            <a:lvl2pPr marL="685835" marR="0" lvl="1"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2pPr>
            <a:lvl3pPr marL="1028752" marR="0" lvl="2"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3pPr>
            <a:lvl4pPr marL="1371669" marR="0" lvl="3"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4pPr>
            <a:lvl5pPr marL="1714586" marR="0" lvl="4"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5pPr>
            <a:lvl6pPr marL="2057503" marR="0" lvl="5"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6pPr>
            <a:lvl7pPr marL="2400420" marR="0" lvl="6"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7pPr>
            <a:lvl8pPr marL="2743337" marR="0" lvl="7"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8pPr>
            <a:lvl9pPr marL="3086255" marR="0" lvl="8"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9509111" y="8596636"/>
            <a:ext cx="16975455" cy="3582667"/>
          </a:xfrm>
          <a:prstGeom prst="rect">
            <a:avLst/>
          </a:prstGeom>
          <a:noFill/>
          <a:ln>
            <a:noFill/>
          </a:ln>
        </p:spPr>
        <p:txBody>
          <a:bodyPr spcFirstLastPara="1" wrap="square" lIns="91425" tIns="91425" rIns="91425" bIns="91425" anchor="b" anchorCtr="0"/>
          <a:lstStyle>
            <a:lvl1pPr marL="342918" marR="0" lvl="0" indent="-171458" algn="l" rtl="0">
              <a:lnSpc>
                <a:spcPct val="100000"/>
              </a:lnSpc>
              <a:spcBef>
                <a:spcPts val="2056"/>
              </a:spcBef>
              <a:spcAft>
                <a:spcPts val="0"/>
              </a:spcAft>
              <a:buClr>
                <a:schemeClr val="dk1"/>
              </a:buClr>
              <a:buSzPts val="18297"/>
              <a:buFont typeface="Arial"/>
              <a:buNone/>
              <a:defRPr sz="10274" b="1" i="0" u="none" strike="noStrike" cap="none">
                <a:solidFill>
                  <a:schemeClr val="dk1"/>
                </a:solidFill>
                <a:latin typeface="Calibri"/>
                <a:ea typeface="Calibri"/>
                <a:cs typeface="Calibri"/>
                <a:sym typeface="Calibri"/>
              </a:defRPr>
            </a:lvl1pPr>
            <a:lvl2pPr marL="685835" marR="0" lvl="1" indent="-171458" algn="l" rtl="0">
              <a:lnSpc>
                <a:spcPct val="100000"/>
              </a:lnSpc>
              <a:spcBef>
                <a:spcPts val="1710"/>
              </a:spcBef>
              <a:spcAft>
                <a:spcPts val="0"/>
              </a:spcAft>
              <a:buClr>
                <a:schemeClr val="dk1"/>
              </a:buClr>
              <a:buSzPts val="15997"/>
              <a:buFont typeface="Arial"/>
              <a:buNone/>
              <a:defRPr sz="8551" b="1" i="0" u="none" strike="noStrike" cap="none">
                <a:solidFill>
                  <a:schemeClr val="dk1"/>
                </a:solidFill>
                <a:latin typeface="Calibri"/>
                <a:ea typeface="Calibri"/>
                <a:cs typeface="Calibri"/>
                <a:sym typeface="Calibri"/>
              </a:defRPr>
            </a:lvl2pPr>
            <a:lvl3pPr marL="1028752" marR="0" lvl="2" indent="-171458" algn="l" rtl="0">
              <a:lnSpc>
                <a:spcPct val="100000"/>
              </a:lnSpc>
              <a:spcBef>
                <a:spcPts val="1545"/>
              </a:spcBef>
              <a:spcAft>
                <a:spcPts val="0"/>
              </a:spcAft>
              <a:buClr>
                <a:schemeClr val="dk1"/>
              </a:buClr>
              <a:buSzPts val="13697"/>
              <a:buFont typeface="Arial"/>
              <a:buNone/>
              <a:defRPr sz="7726" b="1" i="0" u="none" strike="noStrike" cap="none">
                <a:solidFill>
                  <a:schemeClr val="dk1"/>
                </a:solidFill>
                <a:latin typeface="Calibri"/>
                <a:ea typeface="Calibri"/>
                <a:cs typeface="Calibri"/>
                <a:sym typeface="Calibri"/>
              </a:defRPr>
            </a:lvl3pPr>
            <a:lvl4pPr marL="1371669" marR="0" lvl="3"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4pPr>
            <a:lvl5pPr marL="1714586" marR="0" lvl="4"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5pPr>
            <a:lvl6pPr marL="2057503" marR="0" lvl="5"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6pPr>
            <a:lvl7pPr marL="2400420" marR="0" lvl="6"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7pPr>
            <a:lvl8pPr marL="2743337" marR="0" lvl="7"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8pPr>
            <a:lvl9pPr marL="3086255" marR="0" lvl="8" indent="-171458" algn="l" rtl="0">
              <a:lnSpc>
                <a:spcPct val="100000"/>
              </a:lnSpc>
              <a:spcBef>
                <a:spcPts val="1365"/>
              </a:spcBef>
              <a:spcAft>
                <a:spcPts val="0"/>
              </a:spcAft>
              <a:buClr>
                <a:schemeClr val="dk1"/>
              </a:buClr>
              <a:buSzPts val="11400"/>
              <a:buFont typeface="Arial"/>
              <a:buNone/>
              <a:defRPr sz="6825"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9509111" y="12179303"/>
            <a:ext cx="16975455" cy="22127215"/>
          </a:xfrm>
          <a:prstGeom prst="rect">
            <a:avLst/>
          </a:prstGeom>
          <a:noFill/>
          <a:ln>
            <a:noFill/>
          </a:ln>
        </p:spPr>
        <p:txBody>
          <a:bodyPr spcFirstLastPara="1" wrap="square" lIns="91425" tIns="91425" rIns="91425" bIns="91425" anchor="t" anchorCtr="0"/>
          <a:lstStyle>
            <a:lvl1pPr marL="342918" marR="0" lvl="0"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1pPr>
            <a:lvl2pPr marL="685835" marR="0" lvl="1"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2pPr>
            <a:lvl3pPr marL="1028752" marR="0" lvl="2" indent="-662021" algn="l" rtl="0">
              <a:lnSpc>
                <a:spcPct val="100000"/>
              </a:lnSpc>
              <a:spcBef>
                <a:spcPts val="1545"/>
              </a:spcBef>
              <a:spcAft>
                <a:spcPts val="0"/>
              </a:spcAft>
              <a:buClr>
                <a:schemeClr val="dk1"/>
              </a:buClr>
              <a:buSzPts val="10300"/>
              <a:buFont typeface="Arial"/>
              <a:buChar char="•"/>
              <a:defRPr sz="7726" b="0" i="0" u="none" strike="noStrike" cap="none">
                <a:solidFill>
                  <a:schemeClr val="dk1"/>
                </a:solidFill>
                <a:latin typeface="Calibri"/>
                <a:ea typeface="Calibri"/>
                <a:cs typeface="Calibri"/>
                <a:sym typeface="Calibri"/>
              </a:defRPr>
            </a:lvl3pPr>
            <a:lvl4pPr marL="1371669" marR="0" lvl="3"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4pPr>
            <a:lvl5pPr marL="1714586" marR="0" lvl="4"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5pPr>
            <a:lvl6pPr marL="2057503" marR="0" lvl="5"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6pPr>
            <a:lvl7pPr marL="2400420" marR="0" lvl="6"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7pPr>
            <a:lvl8pPr marL="2743337" marR="0" lvl="7"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8pPr>
            <a:lvl9pPr marL="3086255" marR="0" lvl="8" indent="-604867" algn="l" rtl="0">
              <a:lnSpc>
                <a:spcPct val="100000"/>
              </a:lnSpc>
              <a:spcBef>
                <a:spcPts val="1365"/>
              </a:spcBef>
              <a:spcAft>
                <a:spcPts val="0"/>
              </a:spcAft>
              <a:buClr>
                <a:schemeClr val="dk1"/>
              </a:buClr>
              <a:buSzPts val="9100"/>
              <a:buFont typeface="Arial"/>
              <a:buChar char="•"/>
              <a:defRPr sz="6825"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920243" y="1537976"/>
            <a:ext cx="34564321" cy="64007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18825"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47" name="Shape 47"/>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920243" y="1529082"/>
            <a:ext cx="12634914" cy="650747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8551"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56" name="Shape 56"/>
          <p:cNvSpPr txBox="1">
            <a:spLocks noGrp="1"/>
          </p:cNvSpPr>
          <p:nvPr>
            <p:ph type="body" idx="1"/>
          </p:nvPr>
        </p:nvSpPr>
        <p:spPr>
          <a:xfrm>
            <a:off x="15015215" y="1529083"/>
            <a:ext cx="21469349" cy="32777434"/>
          </a:xfrm>
          <a:prstGeom prst="rect">
            <a:avLst/>
          </a:prstGeom>
          <a:noFill/>
          <a:ln>
            <a:noFill/>
          </a:ln>
        </p:spPr>
        <p:txBody>
          <a:bodyPr spcFirstLastPara="1" wrap="square" lIns="91425" tIns="91425" rIns="91425" bIns="91425" anchor="t" anchorCtr="0"/>
          <a:lstStyle>
            <a:lvl1pPr marL="342918" marR="0" lvl="0" indent="-1042887" algn="l" rtl="0">
              <a:lnSpc>
                <a:spcPct val="100000"/>
              </a:lnSpc>
              <a:spcBef>
                <a:spcPts val="2744"/>
              </a:spcBef>
              <a:spcAft>
                <a:spcPts val="0"/>
              </a:spcAft>
              <a:buClr>
                <a:schemeClr val="dk1"/>
              </a:buClr>
              <a:buSzPts val="18297"/>
              <a:buFont typeface="Arial"/>
              <a:buChar char="•"/>
              <a:defRPr sz="13724" b="0" i="0" u="none" strike="noStrike" cap="none">
                <a:solidFill>
                  <a:schemeClr val="dk1"/>
                </a:solidFill>
                <a:latin typeface="Calibri"/>
                <a:ea typeface="Calibri"/>
                <a:cs typeface="Calibri"/>
                <a:sym typeface="Calibri"/>
              </a:defRPr>
            </a:lvl1pPr>
            <a:lvl2pPr marL="685835" marR="0" lvl="1" indent="-933343" algn="l" rtl="0">
              <a:lnSpc>
                <a:spcPct val="100000"/>
              </a:lnSpc>
              <a:spcBef>
                <a:spcPts val="2399"/>
              </a:spcBef>
              <a:spcAft>
                <a:spcPts val="0"/>
              </a:spcAft>
              <a:buClr>
                <a:schemeClr val="dk1"/>
              </a:buClr>
              <a:buSzPts val="15997"/>
              <a:buFont typeface="Arial"/>
              <a:buChar char="–"/>
              <a:defRPr sz="12001" b="0" i="0" u="none" strike="noStrike" cap="none">
                <a:solidFill>
                  <a:schemeClr val="dk1"/>
                </a:solidFill>
                <a:latin typeface="Calibri"/>
                <a:ea typeface="Calibri"/>
                <a:cs typeface="Calibri"/>
                <a:sym typeface="Calibri"/>
              </a:defRPr>
            </a:lvl2pPr>
            <a:lvl3pPr marL="1028752" marR="0" lvl="2"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3pPr>
            <a:lvl4pPr marL="1371669" marR="0" lvl="3"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4pPr>
            <a:lvl5pPr marL="1714586" marR="0" lvl="4"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5pPr>
            <a:lvl6pPr marL="2057503" marR="0" lvl="5"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6pPr>
            <a:lvl7pPr marL="2400420" marR="0" lvl="6"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7pPr>
            <a:lvl8pPr marL="2743337" marR="0" lvl="7"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8pPr>
            <a:lvl9pPr marL="3086255" marR="0" lvl="8"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920243" y="8036563"/>
            <a:ext cx="12634914" cy="26269954"/>
          </a:xfrm>
          <a:prstGeom prst="rect">
            <a:avLst/>
          </a:prstGeom>
          <a:noFill/>
          <a:ln>
            <a:noFill/>
          </a:ln>
        </p:spPr>
        <p:txBody>
          <a:bodyPr spcFirstLastPara="1" wrap="square" lIns="91425" tIns="91425" rIns="91425" bIns="91425" anchor="t" anchorCtr="0"/>
          <a:lstStyle>
            <a:lvl1pPr marL="342918" marR="0" lvl="0" indent="-171458" algn="l" rtl="0">
              <a:lnSpc>
                <a:spcPct val="100000"/>
              </a:lnSpc>
              <a:spcBef>
                <a:spcPts val="1201"/>
              </a:spcBef>
              <a:spcAft>
                <a:spcPts val="0"/>
              </a:spcAft>
              <a:buClr>
                <a:schemeClr val="dk1"/>
              </a:buClr>
              <a:buSzPts val="18297"/>
              <a:buFont typeface="Arial"/>
              <a:buNone/>
              <a:defRPr sz="5999" b="0" i="0" u="none" strike="noStrike" cap="none">
                <a:solidFill>
                  <a:schemeClr val="dk1"/>
                </a:solidFill>
                <a:latin typeface="Calibri"/>
                <a:ea typeface="Calibri"/>
                <a:cs typeface="Calibri"/>
                <a:sym typeface="Calibri"/>
              </a:defRPr>
            </a:lvl1pPr>
            <a:lvl2pPr marL="685835" marR="0" lvl="1" indent="-171458" algn="l" rtl="0">
              <a:lnSpc>
                <a:spcPct val="100000"/>
              </a:lnSpc>
              <a:spcBef>
                <a:spcPts val="1035"/>
              </a:spcBef>
              <a:spcAft>
                <a:spcPts val="0"/>
              </a:spcAft>
              <a:buClr>
                <a:schemeClr val="dk1"/>
              </a:buClr>
              <a:buSzPts val="15997"/>
              <a:buFont typeface="Arial"/>
              <a:buNone/>
              <a:defRPr sz="5176" b="0" i="0" u="none" strike="noStrike" cap="none">
                <a:solidFill>
                  <a:schemeClr val="dk1"/>
                </a:solidFill>
                <a:latin typeface="Calibri"/>
                <a:ea typeface="Calibri"/>
                <a:cs typeface="Calibri"/>
                <a:sym typeface="Calibri"/>
              </a:defRPr>
            </a:lvl2pPr>
            <a:lvl3pPr marL="1028752" marR="0" lvl="2" indent="-171458" algn="l" rtl="0">
              <a:lnSpc>
                <a:spcPct val="100000"/>
              </a:lnSpc>
              <a:spcBef>
                <a:spcPts val="855"/>
              </a:spcBef>
              <a:spcAft>
                <a:spcPts val="0"/>
              </a:spcAft>
              <a:buClr>
                <a:schemeClr val="dk1"/>
              </a:buClr>
              <a:buSzPts val="13697"/>
              <a:buFont typeface="Arial"/>
              <a:buNone/>
              <a:defRPr sz="4275" b="0" i="0" u="none" strike="noStrike" cap="none">
                <a:solidFill>
                  <a:schemeClr val="dk1"/>
                </a:solidFill>
                <a:latin typeface="Calibri"/>
                <a:ea typeface="Calibri"/>
                <a:cs typeface="Calibri"/>
                <a:sym typeface="Calibri"/>
              </a:defRPr>
            </a:lvl3pPr>
            <a:lvl4pPr marL="1371669" marR="0" lvl="3"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4pPr>
            <a:lvl5pPr marL="1714586" marR="0" lvl="4"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5pPr>
            <a:lvl6pPr marL="2057503" marR="0" lvl="5"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6pPr>
            <a:lvl7pPr marL="2400420" marR="0" lvl="6"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7pPr>
            <a:lvl8pPr marL="2743337" marR="0" lvl="7"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8pPr>
            <a:lvl9pPr marL="3086255" marR="0" lvl="8"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527613" y="26883363"/>
            <a:ext cx="23042879" cy="3173732"/>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8551"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63" name="Shape 63"/>
          <p:cNvSpPr>
            <a:spLocks noGrp="1"/>
          </p:cNvSpPr>
          <p:nvPr>
            <p:ph type="pic" idx="2"/>
          </p:nvPr>
        </p:nvSpPr>
        <p:spPr>
          <a:xfrm>
            <a:off x="7527613" y="3431544"/>
            <a:ext cx="23042879" cy="2304287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2744"/>
              </a:spcBef>
              <a:spcAft>
                <a:spcPts val="0"/>
              </a:spcAft>
              <a:buClr>
                <a:schemeClr val="dk1"/>
              </a:buClr>
              <a:buSzPts val="1400"/>
              <a:buFont typeface="Arial"/>
              <a:buNone/>
              <a:defRPr sz="13724" b="0" i="0" u="none" strike="noStrike" cap="none">
                <a:solidFill>
                  <a:schemeClr val="dk1"/>
                </a:solidFill>
                <a:latin typeface="Calibri"/>
                <a:ea typeface="Calibri"/>
                <a:cs typeface="Calibri"/>
                <a:sym typeface="Calibri"/>
              </a:defRPr>
            </a:lvl1pPr>
            <a:lvl2pPr marL="1959420" marR="0" lvl="1" indent="-6696" algn="l" rtl="0">
              <a:lnSpc>
                <a:spcPct val="100000"/>
              </a:lnSpc>
              <a:spcBef>
                <a:spcPts val="2399"/>
              </a:spcBef>
              <a:spcAft>
                <a:spcPts val="0"/>
              </a:spcAft>
              <a:buClr>
                <a:schemeClr val="dk1"/>
              </a:buClr>
              <a:buSzPts val="1400"/>
              <a:buFont typeface="Arial"/>
              <a:buNone/>
              <a:defRPr sz="12001" b="0" i="0" u="none" strike="noStrike" cap="none">
                <a:solidFill>
                  <a:schemeClr val="dk1"/>
                </a:solidFill>
                <a:latin typeface="Calibri"/>
                <a:ea typeface="Calibri"/>
                <a:cs typeface="Calibri"/>
                <a:sym typeface="Calibri"/>
              </a:defRPr>
            </a:lvl2pPr>
            <a:lvl3pPr marL="3918840" marR="0" lvl="2" indent="-3868" algn="l" rtl="0">
              <a:lnSpc>
                <a:spcPct val="100000"/>
              </a:lnSpc>
              <a:spcBef>
                <a:spcPts val="2056"/>
              </a:spcBef>
              <a:spcAft>
                <a:spcPts val="0"/>
              </a:spcAft>
              <a:buClr>
                <a:schemeClr val="dk1"/>
              </a:buClr>
              <a:buSzPts val="1400"/>
              <a:buFont typeface="Arial"/>
              <a:buNone/>
              <a:defRPr sz="10274" b="0" i="0" u="none" strike="noStrike" cap="none">
                <a:solidFill>
                  <a:schemeClr val="dk1"/>
                </a:solidFill>
                <a:latin typeface="Calibri"/>
                <a:ea typeface="Calibri"/>
                <a:cs typeface="Calibri"/>
                <a:sym typeface="Calibri"/>
              </a:defRPr>
            </a:lvl3pPr>
            <a:lvl4pPr marL="5878260" marR="0" lvl="3" indent="-1038" algn="l" rtl="0">
              <a:lnSpc>
                <a:spcPct val="100000"/>
              </a:lnSpc>
              <a:spcBef>
                <a:spcPts val="1710"/>
              </a:spcBef>
              <a:spcAft>
                <a:spcPts val="0"/>
              </a:spcAft>
              <a:buClr>
                <a:schemeClr val="dk1"/>
              </a:buClr>
              <a:buSzPts val="1400"/>
              <a:buFont typeface="Arial"/>
              <a:buNone/>
              <a:defRPr sz="8551" b="0" i="0" u="none" strike="noStrike" cap="none">
                <a:solidFill>
                  <a:schemeClr val="dk1"/>
                </a:solidFill>
                <a:latin typeface="Calibri"/>
                <a:ea typeface="Calibri"/>
                <a:cs typeface="Calibri"/>
                <a:sym typeface="Calibri"/>
              </a:defRPr>
            </a:lvl4pPr>
            <a:lvl5pPr marL="7837681" marR="0" lvl="4" indent="-7735" algn="l" rtl="0">
              <a:lnSpc>
                <a:spcPct val="100000"/>
              </a:lnSpc>
              <a:spcBef>
                <a:spcPts val="1710"/>
              </a:spcBef>
              <a:spcAft>
                <a:spcPts val="0"/>
              </a:spcAft>
              <a:buClr>
                <a:schemeClr val="dk1"/>
              </a:buClr>
              <a:buSzPts val="1400"/>
              <a:buFont typeface="Arial"/>
              <a:buNone/>
              <a:defRPr sz="8551" b="0" i="0" u="none" strike="noStrike" cap="none">
                <a:solidFill>
                  <a:schemeClr val="dk1"/>
                </a:solidFill>
                <a:latin typeface="Calibri"/>
                <a:ea typeface="Calibri"/>
                <a:cs typeface="Calibri"/>
                <a:sym typeface="Calibri"/>
              </a:defRPr>
            </a:lvl5pPr>
            <a:lvl6pPr marL="9797101" marR="0" lvl="5" indent="-4906" algn="l" rtl="0">
              <a:lnSpc>
                <a:spcPct val="100000"/>
              </a:lnSpc>
              <a:spcBef>
                <a:spcPts val="1710"/>
              </a:spcBef>
              <a:spcAft>
                <a:spcPts val="0"/>
              </a:spcAft>
              <a:buClr>
                <a:schemeClr val="dk1"/>
              </a:buClr>
              <a:buSzPts val="1400"/>
              <a:buFont typeface="Arial"/>
              <a:buNone/>
              <a:defRPr sz="8551" b="0" i="0" u="none" strike="noStrike" cap="none">
                <a:solidFill>
                  <a:schemeClr val="dk1"/>
                </a:solidFill>
                <a:latin typeface="Calibri"/>
                <a:ea typeface="Calibri"/>
                <a:cs typeface="Calibri"/>
                <a:sym typeface="Calibri"/>
              </a:defRPr>
            </a:lvl6pPr>
            <a:lvl7pPr marL="11756520" marR="0" lvl="6" indent="-2078" algn="l" rtl="0">
              <a:lnSpc>
                <a:spcPct val="100000"/>
              </a:lnSpc>
              <a:spcBef>
                <a:spcPts val="1710"/>
              </a:spcBef>
              <a:spcAft>
                <a:spcPts val="0"/>
              </a:spcAft>
              <a:buClr>
                <a:schemeClr val="dk1"/>
              </a:buClr>
              <a:buSzPts val="1400"/>
              <a:buFont typeface="Arial"/>
              <a:buNone/>
              <a:defRPr sz="8551" b="0" i="0" u="none" strike="noStrike" cap="none">
                <a:solidFill>
                  <a:schemeClr val="dk1"/>
                </a:solidFill>
                <a:latin typeface="Calibri"/>
                <a:ea typeface="Calibri"/>
                <a:cs typeface="Calibri"/>
                <a:sym typeface="Calibri"/>
              </a:defRPr>
            </a:lvl7pPr>
            <a:lvl8pPr marL="13715942" marR="0" lvl="7" indent="-8777" algn="l" rtl="0">
              <a:lnSpc>
                <a:spcPct val="100000"/>
              </a:lnSpc>
              <a:spcBef>
                <a:spcPts val="1710"/>
              </a:spcBef>
              <a:spcAft>
                <a:spcPts val="0"/>
              </a:spcAft>
              <a:buClr>
                <a:schemeClr val="dk1"/>
              </a:buClr>
              <a:buSzPts val="1400"/>
              <a:buFont typeface="Arial"/>
              <a:buNone/>
              <a:defRPr sz="8551" b="0" i="0" u="none" strike="noStrike" cap="none">
                <a:solidFill>
                  <a:schemeClr val="dk1"/>
                </a:solidFill>
                <a:latin typeface="Calibri"/>
                <a:ea typeface="Calibri"/>
                <a:cs typeface="Calibri"/>
                <a:sym typeface="Calibri"/>
              </a:defRPr>
            </a:lvl8pPr>
            <a:lvl9pPr marL="15675362" marR="0" lvl="8" indent="-5947" algn="l" rtl="0">
              <a:lnSpc>
                <a:spcPct val="100000"/>
              </a:lnSpc>
              <a:spcBef>
                <a:spcPts val="1710"/>
              </a:spcBef>
              <a:spcAft>
                <a:spcPts val="0"/>
              </a:spcAft>
              <a:buClr>
                <a:schemeClr val="dk1"/>
              </a:buClr>
              <a:buSzPts val="1400"/>
              <a:buFont typeface="Arial"/>
              <a:buNone/>
              <a:defRPr sz="8551"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7527613" y="30057098"/>
            <a:ext cx="23042879" cy="4507225"/>
          </a:xfrm>
          <a:prstGeom prst="rect">
            <a:avLst/>
          </a:prstGeom>
          <a:noFill/>
          <a:ln>
            <a:noFill/>
          </a:ln>
        </p:spPr>
        <p:txBody>
          <a:bodyPr spcFirstLastPara="1" wrap="square" lIns="91425" tIns="91425" rIns="91425" bIns="91425" anchor="t" anchorCtr="0"/>
          <a:lstStyle>
            <a:lvl1pPr marL="342918" marR="0" lvl="0" indent="-171458" algn="l" rtl="0">
              <a:lnSpc>
                <a:spcPct val="100000"/>
              </a:lnSpc>
              <a:spcBef>
                <a:spcPts val="1201"/>
              </a:spcBef>
              <a:spcAft>
                <a:spcPts val="0"/>
              </a:spcAft>
              <a:buClr>
                <a:schemeClr val="dk1"/>
              </a:buClr>
              <a:buSzPts val="18297"/>
              <a:buFont typeface="Arial"/>
              <a:buNone/>
              <a:defRPr sz="5999" b="0" i="0" u="none" strike="noStrike" cap="none">
                <a:solidFill>
                  <a:schemeClr val="dk1"/>
                </a:solidFill>
                <a:latin typeface="Calibri"/>
                <a:ea typeface="Calibri"/>
                <a:cs typeface="Calibri"/>
                <a:sym typeface="Calibri"/>
              </a:defRPr>
            </a:lvl1pPr>
            <a:lvl2pPr marL="685835" marR="0" lvl="1" indent="-171458" algn="l" rtl="0">
              <a:lnSpc>
                <a:spcPct val="100000"/>
              </a:lnSpc>
              <a:spcBef>
                <a:spcPts val="1035"/>
              </a:spcBef>
              <a:spcAft>
                <a:spcPts val="0"/>
              </a:spcAft>
              <a:buClr>
                <a:schemeClr val="dk1"/>
              </a:buClr>
              <a:buSzPts val="15997"/>
              <a:buFont typeface="Arial"/>
              <a:buNone/>
              <a:defRPr sz="5176" b="0" i="0" u="none" strike="noStrike" cap="none">
                <a:solidFill>
                  <a:schemeClr val="dk1"/>
                </a:solidFill>
                <a:latin typeface="Calibri"/>
                <a:ea typeface="Calibri"/>
                <a:cs typeface="Calibri"/>
                <a:sym typeface="Calibri"/>
              </a:defRPr>
            </a:lvl2pPr>
            <a:lvl3pPr marL="1028752" marR="0" lvl="2" indent="-171458" algn="l" rtl="0">
              <a:lnSpc>
                <a:spcPct val="100000"/>
              </a:lnSpc>
              <a:spcBef>
                <a:spcPts val="855"/>
              </a:spcBef>
              <a:spcAft>
                <a:spcPts val="0"/>
              </a:spcAft>
              <a:buClr>
                <a:schemeClr val="dk1"/>
              </a:buClr>
              <a:buSzPts val="13697"/>
              <a:buFont typeface="Arial"/>
              <a:buNone/>
              <a:defRPr sz="4275" b="0" i="0" u="none" strike="noStrike" cap="none">
                <a:solidFill>
                  <a:schemeClr val="dk1"/>
                </a:solidFill>
                <a:latin typeface="Calibri"/>
                <a:ea typeface="Calibri"/>
                <a:cs typeface="Calibri"/>
                <a:sym typeface="Calibri"/>
              </a:defRPr>
            </a:lvl3pPr>
            <a:lvl4pPr marL="1371669" marR="0" lvl="3"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4pPr>
            <a:lvl5pPr marL="1714586" marR="0" lvl="4"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5pPr>
            <a:lvl6pPr marL="2057503" marR="0" lvl="5"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6pPr>
            <a:lvl7pPr marL="2400420" marR="0" lvl="6"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7pPr>
            <a:lvl8pPr marL="2743337" marR="0" lvl="7"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8pPr>
            <a:lvl9pPr marL="3086255" marR="0" lvl="8" indent="-171458" algn="l" rtl="0">
              <a:lnSpc>
                <a:spcPct val="100000"/>
              </a:lnSpc>
              <a:spcBef>
                <a:spcPts val="765"/>
              </a:spcBef>
              <a:spcAft>
                <a:spcPts val="0"/>
              </a:spcAft>
              <a:buClr>
                <a:schemeClr val="dk1"/>
              </a:buClr>
              <a:buSzPts val="11400"/>
              <a:buFont typeface="Arial"/>
              <a:buNone/>
              <a:defRPr sz="382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920243" y="1537976"/>
            <a:ext cx="34564321" cy="64007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18825"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350"/>
            </a:lvl2pPr>
            <a:lvl3pPr lvl="2" indent="0">
              <a:spcBef>
                <a:spcPts val="0"/>
              </a:spcBef>
              <a:spcAft>
                <a:spcPts val="0"/>
              </a:spcAft>
              <a:buSzPts val="1400"/>
              <a:buFont typeface="Arial"/>
              <a:buNone/>
              <a:defRPr sz="1350"/>
            </a:lvl3pPr>
            <a:lvl4pPr lvl="3" indent="0">
              <a:spcBef>
                <a:spcPts val="0"/>
              </a:spcBef>
              <a:spcAft>
                <a:spcPts val="0"/>
              </a:spcAft>
              <a:buSzPts val="1400"/>
              <a:buFont typeface="Arial"/>
              <a:buNone/>
              <a:defRPr sz="1350"/>
            </a:lvl4pPr>
            <a:lvl5pPr lvl="4" indent="0">
              <a:spcBef>
                <a:spcPts val="0"/>
              </a:spcBef>
              <a:spcAft>
                <a:spcPts val="0"/>
              </a:spcAft>
              <a:buSzPts val="1400"/>
              <a:buFont typeface="Arial"/>
              <a:buNone/>
              <a:defRPr sz="1350"/>
            </a:lvl5pPr>
            <a:lvl6pPr lvl="5" indent="0">
              <a:spcBef>
                <a:spcPts val="0"/>
              </a:spcBef>
              <a:spcAft>
                <a:spcPts val="0"/>
              </a:spcAft>
              <a:buSzPts val="1400"/>
              <a:buFont typeface="Arial"/>
              <a:buNone/>
              <a:defRPr sz="1350"/>
            </a:lvl6pPr>
            <a:lvl7pPr lvl="6" indent="0">
              <a:spcBef>
                <a:spcPts val="0"/>
              </a:spcBef>
              <a:spcAft>
                <a:spcPts val="0"/>
              </a:spcAft>
              <a:buSzPts val="1400"/>
              <a:buFont typeface="Arial"/>
              <a:buNone/>
              <a:defRPr sz="1350"/>
            </a:lvl7pPr>
            <a:lvl8pPr lvl="7" indent="0">
              <a:spcBef>
                <a:spcPts val="0"/>
              </a:spcBef>
              <a:spcAft>
                <a:spcPts val="0"/>
              </a:spcAft>
              <a:buSzPts val="1400"/>
              <a:buFont typeface="Arial"/>
              <a:buNone/>
              <a:defRPr sz="1350"/>
            </a:lvl8pPr>
            <a:lvl9pPr lvl="8" indent="0">
              <a:spcBef>
                <a:spcPts val="0"/>
              </a:spcBef>
              <a:spcAft>
                <a:spcPts val="0"/>
              </a:spcAft>
              <a:buSzPts val="1400"/>
              <a:buFont typeface="Arial"/>
              <a:buNone/>
              <a:defRPr sz="1350"/>
            </a:lvl9pPr>
          </a:lstStyle>
          <a:p>
            <a:endParaRPr/>
          </a:p>
        </p:txBody>
      </p:sp>
      <p:sp>
        <p:nvSpPr>
          <p:cNvPr id="70" name="Shape 70"/>
          <p:cNvSpPr txBox="1">
            <a:spLocks noGrp="1"/>
          </p:cNvSpPr>
          <p:nvPr>
            <p:ph type="body" idx="1"/>
          </p:nvPr>
        </p:nvSpPr>
        <p:spPr>
          <a:xfrm rot="5400000">
            <a:off x="6529706" y="4351666"/>
            <a:ext cx="25345392" cy="34564321"/>
          </a:xfrm>
          <a:prstGeom prst="rect">
            <a:avLst/>
          </a:prstGeom>
          <a:noFill/>
          <a:ln>
            <a:noFill/>
          </a:ln>
        </p:spPr>
        <p:txBody>
          <a:bodyPr spcFirstLastPara="1" wrap="square" lIns="91425" tIns="91425" rIns="91425" bIns="91425" anchor="t" anchorCtr="0"/>
          <a:lstStyle>
            <a:lvl1pPr marL="342918" marR="0" lvl="0" indent="-1042887" algn="l" rtl="0">
              <a:lnSpc>
                <a:spcPct val="100000"/>
              </a:lnSpc>
              <a:spcBef>
                <a:spcPts val="2744"/>
              </a:spcBef>
              <a:spcAft>
                <a:spcPts val="0"/>
              </a:spcAft>
              <a:buClr>
                <a:schemeClr val="dk1"/>
              </a:buClr>
              <a:buSzPts val="18297"/>
              <a:buFont typeface="Arial"/>
              <a:buChar char="•"/>
              <a:defRPr sz="13724" b="0" i="0" u="none" strike="noStrike" cap="none">
                <a:solidFill>
                  <a:schemeClr val="dk1"/>
                </a:solidFill>
                <a:latin typeface="Calibri"/>
                <a:ea typeface="Calibri"/>
                <a:cs typeface="Calibri"/>
                <a:sym typeface="Calibri"/>
              </a:defRPr>
            </a:lvl1pPr>
            <a:lvl2pPr marL="685835" marR="0" lvl="1" indent="-933343" algn="l" rtl="0">
              <a:lnSpc>
                <a:spcPct val="100000"/>
              </a:lnSpc>
              <a:spcBef>
                <a:spcPts val="2399"/>
              </a:spcBef>
              <a:spcAft>
                <a:spcPts val="0"/>
              </a:spcAft>
              <a:buClr>
                <a:schemeClr val="dk1"/>
              </a:buClr>
              <a:buSzPts val="15997"/>
              <a:buFont typeface="Arial"/>
              <a:buChar char="–"/>
              <a:defRPr sz="12001" b="0" i="0" u="none" strike="noStrike" cap="none">
                <a:solidFill>
                  <a:schemeClr val="dk1"/>
                </a:solidFill>
                <a:latin typeface="Calibri"/>
                <a:ea typeface="Calibri"/>
                <a:cs typeface="Calibri"/>
                <a:sym typeface="Calibri"/>
              </a:defRPr>
            </a:lvl2pPr>
            <a:lvl3pPr marL="1028752" marR="0" lvl="2" indent="-823801" algn="l" rtl="0">
              <a:lnSpc>
                <a:spcPct val="100000"/>
              </a:lnSpc>
              <a:spcBef>
                <a:spcPts val="2056"/>
              </a:spcBef>
              <a:spcAft>
                <a:spcPts val="0"/>
              </a:spcAft>
              <a:buClr>
                <a:schemeClr val="dk1"/>
              </a:buClr>
              <a:buSzPts val="13697"/>
              <a:buFont typeface="Arial"/>
              <a:buChar char="•"/>
              <a:defRPr sz="10274" b="0" i="0" u="none" strike="noStrike" cap="none">
                <a:solidFill>
                  <a:schemeClr val="dk1"/>
                </a:solidFill>
                <a:latin typeface="Calibri"/>
                <a:ea typeface="Calibri"/>
                <a:cs typeface="Calibri"/>
                <a:sym typeface="Calibri"/>
              </a:defRPr>
            </a:lvl3pPr>
            <a:lvl4pPr marL="1371669" marR="0" lvl="3"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4pPr>
            <a:lvl5pPr marL="1714586" marR="0" lvl="4"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5pPr>
            <a:lvl6pPr marL="2057503" marR="0" lvl="5"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6pPr>
            <a:lvl7pPr marL="2400420" marR="0" lvl="6"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7pPr>
            <a:lvl8pPr marL="2743337" marR="0" lvl="7"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8pPr>
            <a:lvl9pPr marL="3086255" marR="0" lvl="8" indent="-714410" algn="l" rtl="0">
              <a:lnSpc>
                <a:spcPct val="100000"/>
              </a:lnSpc>
              <a:spcBef>
                <a:spcPts val="1710"/>
              </a:spcBef>
              <a:spcAft>
                <a:spcPts val="0"/>
              </a:spcAft>
              <a:buClr>
                <a:schemeClr val="dk1"/>
              </a:buClr>
              <a:buSzPts val="11400"/>
              <a:buFont typeface="Arial"/>
              <a:buChar char="•"/>
              <a:defRPr sz="8551"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920243" y="1537976"/>
            <a:ext cx="34564321" cy="64007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25099"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 name="Shape 7"/>
          <p:cNvSpPr txBox="1">
            <a:spLocks noGrp="1"/>
          </p:cNvSpPr>
          <p:nvPr>
            <p:ph type="body" idx="1"/>
          </p:nvPr>
        </p:nvSpPr>
        <p:spPr>
          <a:xfrm>
            <a:off x="1920243" y="8961123"/>
            <a:ext cx="34564321" cy="25345392"/>
          </a:xfrm>
          <a:prstGeom prst="rect">
            <a:avLst/>
          </a:prstGeom>
          <a:noFill/>
          <a:ln>
            <a:noFill/>
          </a:ln>
        </p:spPr>
        <p:txBody>
          <a:bodyPr spcFirstLastPara="1" wrap="square" lIns="91425" tIns="91425" rIns="91425" bIns="91425" anchor="t" anchorCtr="0"/>
          <a:lstStyle>
            <a:lvl1pPr marL="457200" marR="0" lvl="0" indent="-1390447" algn="l" rtl="0">
              <a:lnSpc>
                <a:spcPct val="100000"/>
              </a:lnSpc>
              <a:spcBef>
                <a:spcPts val="3660"/>
              </a:spcBef>
              <a:spcAft>
                <a:spcPts val="0"/>
              </a:spcAft>
              <a:buClr>
                <a:schemeClr val="dk1"/>
              </a:buClr>
              <a:buSzPts val="18297"/>
              <a:buFont typeface="Arial"/>
              <a:buChar char="•"/>
              <a:defRPr sz="18299" b="0" i="0" u="none" strike="noStrike" cap="none">
                <a:solidFill>
                  <a:schemeClr val="dk1"/>
                </a:solidFill>
                <a:latin typeface="Calibri"/>
                <a:ea typeface="Calibri"/>
                <a:cs typeface="Calibri"/>
                <a:sym typeface="Calibri"/>
              </a:defRPr>
            </a:lvl1pPr>
            <a:lvl2pPr marL="914400" marR="0" lvl="1" indent="-1244394" algn="l" rtl="0">
              <a:lnSpc>
                <a:spcPct val="100000"/>
              </a:lnSpc>
              <a:spcBef>
                <a:spcPts val="3200"/>
              </a:spcBef>
              <a:spcAft>
                <a:spcPts val="0"/>
              </a:spcAft>
              <a:buClr>
                <a:schemeClr val="dk1"/>
              </a:buClr>
              <a:buSzPts val="15997"/>
              <a:buFont typeface="Arial"/>
              <a:buChar char="–"/>
              <a:defRPr sz="15999" b="0" i="0" u="none" strike="noStrike" cap="none">
                <a:solidFill>
                  <a:schemeClr val="dk1"/>
                </a:solidFill>
                <a:latin typeface="Calibri"/>
                <a:ea typeface="Calibri"/>
                <a:cs typeface="Calibri"/>
                <a:sym typeface="Calibri"/>
              </a:defRPr>
            </a:lvl2pPr>
            <a:lvl3pPr marL="1371600" marR="0" lvl="2" indent="-1098347" algn="l" rtl="0">
              <a:lnSpc>
                <a:spcPct val="100000"/>
              </a:lnSpc>
              <a:spcBef>
                <a:spcPts val="2740"/>
              </a:spcBef>
              <a:spcAft>
                <a:spcPts val="0"/>
              </a:spcAft>
              <a:buClr>
                <a:schemeClr val="dk1"/>
              </a:buClr>
              <a:buSzPts val="13697"/>
              <a:buFont typeface="Arial"/>
              <a:buChar char="•"/>
              <a:defRPr sz="13699" b="0" i="0" u="none" strike="noStrike" cap="none">
                <a:solidFill>
                  <a:schemeClr val="dk1"/>
                </a:solidFill>
                <a:latin typeface="Calibri"/>
                <a:ea typeface="Calibri"/>
                <a:cs typeface="Calibri"/>
                <a:sym typeface="Calibri"/>
              </a:defRPr>
            </a:lvl3pPr>
            <a:lvl4pPr marL="1828800" marR="0" lvl="3" indent="-952500" algn="l" rtl="0">
              <a:lnSpc>
                <a:spcPct val="100000"/>
              </a:lnSpc>
              <a:spcBef>
                <a:spcPts val="228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4pPr>
            <a:lvl5pPr marL="2286000" marR="0" lvl="4" indent="-952500" algn="l" rtl="0">
              <a:lnSpc>
                <a:spcPct val="100000"/>
              </a:lnSpc>
              <a:spcBef>
                <a:spcPts val="228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5pPr>
            <a:lvl6pPr marL="2743200" marR="0" lvl="5" indent="-952500" algn="l" rtl="0">
              <a:lnSpc>
                <a:spcPct val="100000"/>
              </a:lnSpc>
              <a:spcBef>
                <a:spcPts val="228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6pPr>
            <a:lvl7pPr marL="3200400" marR="0" lvl="6" indent="-952500" algn="l" rtl="0">
              <a:lnSpc>
                <a:spcPct val="100000"/>
              </a:lnSpc>
              <a:spcBef>
                <a:spcPts val="228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7pPr>
            <a:lvl8pPr marL="3657600" marR="0" lvl="7" indent="-952500" algn="l" rtl="0">
              <a:lnSpc>
                <a:spcPct val="100000"/>
              </a:lnSpc>
              <a:spcBef>
                <a:spcPts val="228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8pPr>
            <a:lvl9pPr marL="4114800" marR="0" lvl="8" indent="-952500" algn="l" rtl="0">
              <a:lnSpc>
                <a:spcPct val="100000"/>
              </a:lnSpc>
              <a:spcBef>
                <a:spcPts val="228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920242" y="35595565"/>
            <a:ext cx="8961119" cy="204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3121640" y="35595565"/>
            <a:ext cx="12161520" cy="2044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5176" b="0" i="0" u="none" strike="noStrike" cap="none">
                <a:solidFill>
                  <a:srgbClr val="888888"/>
                </a:solidFill>
                <a:latin typeface="Calibri"/>
                <a:ea typeface="Calibri"/>
                <a:cs typeface="Calibri"/>
                <a:sym typeface="Calibri"/>
              </a:defRPr>
            </a:lvl1pPr>
            <a:lvl2pPr marL="1959499" marR="0" lvl="1" indent="-677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2pPr>
            <a:lvl3pPr marL="3918996" marR="0" lvl="2" indent="-4024"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3pPr>
            <a:lvl4pPr marL="5878493" marR="0" lvl="3" indent="-1272"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4pPr>
            <a:lvl5pPr marL="7837991" marR="0" lvl="4" indent="-8047"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5pPr>
            <a:lvl6pPr marL="9797490" marR="0" lvl="5" indent="-5296"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6pPr>
            <a:lvl7pPr marL="11756987" marR="0" lvl="6" indent="-2545"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7pPr>
            <a:lvl8pPr marL="13716485" marR="0" lvl="7" indent="-9320"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8pPr>
            <a:lvl9pPr marL="15675984" marR="0" lvl="8" indent="-6569" algn="l" rtl="0">
              <a:lnSpc>
                <a:spcPct val="100000"/>
              </a:lnSpc>
              <a:spcBef>
                <a:spcPts val="0"/>
              </a:spcBef>
              <a:spcAft>
                <a:spcPts val="0"/>
              </a:spcAft>
              <a:buClr>
                <a:schemeClr val="dk1"/>
              </a:buClr>
              <a:buSzPts val="1400"/>
              <a:buFont typeface="Calibri"/>
              <a:buNone/>
              <a:defRPr sz="7726"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7523442" y="35595565"/>
            <a:ext cx="8961119" cy="2044700"/>
          </a:xfrm>
          <a:prstGeom prst="rect">
            <a:avLst/>
          </a:prstGeom>
          <a:noFill/>
          <a:ln>
            <a:noFill/>
          </a:ln>
        </p:spPr>
        <p:txBody>
          <a:bodyPr spcFirstLastPara="1" wrap="square" lIns="522500" tIns="261250" rIns="522500" bIns="261250" anchor="ctr" anchorCtr="0">
            <a:noAutofit/>
          </a:bodyPr>
          <a:lstStyle>
            <a:lvl1pPr marL="0" marR="0" lvl="0"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17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9.jp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hyperlink" Target="https://qubeshub.org/community/groups/molcasenet" TargetMode="External"/><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1.jpe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jpe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1000">
              <a:srgbClr val="98C1E6"/>
            </a:gs>
            <a:gs pos="0">
              <a:srgbClr val="0070C1"/>
            </a:gs>
            <a:gs pos="99000">
              <a:srgbClr val="D3E6FF"/>
            </a:gs>
          </a:gsLst>
          <a:lin ang="5400000" scaled="1"/>
        </a:gradFill>
        <a:effectLst/>
      </p:bgPr>
    </p:bg>
    <p:spTree>
      <p:nvGrpSpPr>
        <p:cNvPr id="1" name="Shape 83"/>
        <p:cNvGrpSpPr/>
        <p:nvPr/>
      </p:nvGrpSpPr>
      <p:grpSpPr>
        <a:xfrm>
          <a:off x="0" y="0"/>
          <a:ext cx="0" cy="0"/>
          <a:chOff x="0" y="0"/>
          <a:chExt cx="0" cy="0"/>
        </a:xfrm>
      </p:grpSpPr>
      <p:sp>
        <p:nvSpPr>
          <p:cNvPr id="88" name="Shape 88"/>
          <p:cNvSpPr/>
          <p:nvPr/>
        </p:nvSpPr>
        <p:spPr>
          <a:xfrm>
            <a:off x="595618" y="6708598"/>
            <a:ext cx="37250587" cy="31321404"/>
          </a:xfrm>
          <a:prstGeom prst="rect">
            <a:avLst/>
          </a:prstGeom>
          <a:solidFill>
            <a:schemeClr val="bg1"/>
          </a:solidFill>
          <a:ln w="25400">
            <a:solidFill>
              <a:schemeClr val="bg1">
                <a:lumMod val="85000"/>
              </a:schemeClr>
            </a:solidFill>
          </a:ln>
        </p:spPr>
        <p:txBody>
          <a:bodyPr spcFirstLastPara="1" wrap="square" lIns="68569" tIns="34276" rIns="68569" bIns="34276" anchor="ctr" anchorCtr="0">
            <a:noAutofit/>
          </a:bodyPr>
          <a:lstStyle/>
          <a:p>
            <a:pPr algn="ctr"/>
            <a:r>
              <a:rPr lang="en-US" sz="1050" dirty="0" err="1">
                <a:solidFill>
                  <a:schemeClr val="lt1"/>
                </a:solidFill>
              </a:rPr>
              <a:t>Wx</a:t>
            </a:r>
            <a:r>
              <a:rPr lang="en-US" sz="1050" dirty="0" err="1"/>
              <a:t>These</a:t>
            </a:r>
            <a:r>
              <a:rPr lang="en-US" sz="1050" dirty="0"/>
              <a:t> steps may be repeated (as steps 8, 9) based on feedback from reviewers.</a:t>
            </a:r>
            <a:endParaRPr kumimoji="0" lang="en-US" sz="800" i="0" u="none" strike="noStrike" kern="0" cap="none" spc="0" normalizeH="0" baseline="0" noProof="0" dirty="0">
              <a:ln>
                <a:noFill/>
              </a:ln>
              <a:solidFill>
                <a:srgbClr val="000000"/>
              </a:solidFill>
              <a:effectLst/>
              <a:uLnTx/>
              <a:uFillTx/>
              <a:latin typeface="Arial"/>
              <a:cs typeface="Arial"/>
              <a:sym typeface="Arial"/>
            </a:endParaRPr>
          </a:p>
          <a:p>
            <a:pPr algn="ctr"/>
            <a:endParaRPr lang="en-US" sz="1050" dirty="0">
              <a:solidFill>
                <a:schemeClr val="lt1"/>
              </a:solidFill>
            </a:endParaRPr>
          </a:p>
        </p:txBody>
      </p:sp>
      <p:sp>
        <p:nvSpPr>
          <p:cNvPr id="78" name="TextBox 77">
            <a:extLst>
              <a:ext uri="{FF2B5EF4-FFF2-40B4-BE49-F238E27FC236}">
                <a16:creationId xmlns:a16="http://schemas.microsoft.com/office/drawing/2014/main" id="{281AC911-D1A7-AE42-B615-CA0FF5188457}"/>
              </a:ext>
            </a:extLst>
          </p:cNvPr>
          <p:cNvSpPr txBox="1"/>
          <p:nvPr/>
        </p:nvSpPr>
        <p:spPr>
          <a:xfrm>
            <a:off x="25551859" y="7815297"/>
            <a:ext cx="11900955" cy="4801314"/>
          </a:xfrm>
          <a:prstGeom prst="rect">
            <a:avLst/>
          </a:prstGeom>
          <a:noFill/>
          <a:ln>
            <a:noFill/>
          </a:ln>
        </p:spPr>
        <p:txBody>
          <a:bodyPr wrap="square">
            <a:spAutoFit/>
          </a:bodyPr>
          <a:lstStyle/>
          <a:p>
            <a:pPr algn="just"/>
            <a:r>
              <a:rPr lang="en-US" sz="2800" b="1" dirty="0"/>
              <a:t>Why should you consider using them?</a:t>
            </a:r>
            <a:endParaRPr lang="en-US" sz="2800" b="1" i="0" u="none" strike="noStrike" dirty="0">
              <a:solidFill>
                <a:srgbClr val="000000"/>
              </a:solidFill>
              <a:effectLst/>
              <a:latin typeface="Arial" panose="020B0604020202020204" pitchFamily="34" charset="0"/>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000" dirty="0">
              <a:solidFill>
                <a:schemeClr val="dk1"/>
              </a:solidFill>
              <a:latin typeface="Arial" panose="020B0604020202020204" pitchFamily="34" charset="0"/>
              <a:ea typeface="Calibri"/>
              <a:cs typeface="Calibri"/>
              <a:sym typeface="Calibri"/>
            </a:endParaRPr>
          </a:p>
          <a:p>
            <a:pPr algn="just"/>
            <a:endParaRPr lang="en-US" sz="2400" b="1" dirty="0"/>
          </a:p>
          <a:p>
            <a:pPr algn="just"/>
            <a:r>
              <a:rPr lang="en-US" sz="2800" b="1" dirty="0"/>
              <a:t>Where can you find them?</a:t>
            </a:r>
          </a:p>
          <a:p>
            <a:pPr marL="342900" indent="-342900" algn="just">
              <a:buFont typeface="Arial" panose="020B0604020202020204" pitchFamily="34" charset="0"/>
              <a:buChar char="•"/>
            </a:pPr>
            <a:r>
              <a:rPr lang="en-US" sz="2200" dirty="0"/>
              <a:t>Browse  case studies at Molecular CaseNet (molecular-</a:t>
            </a:r>
            <a:r>
              <a:rPr lang="en-US" sz="2200" dirty="0" err="1"/>
              <a:t>casenet.rcsb.org</a:t>
            </a:r>
            <a:r>
              <a:rPr lang="en-US" sz="2200" dirty="0"/>
              <a:t>)</a:t>
            </a:r>
          </a:p>
          <a:p>
            <a:pPr marL="342900" indent="-342900" algn="just">
              <a:buFont typeface="Arial" panose="020B0604020202020204" pitchFamily="34" charset="0"/>
              <a:buChar char="•"/>
            </a:pPr>
            <a:r>
              <a:rPr lang="en-US" sz="2200" dirty="0"/>
              <a:t>Educators can request for access to answer keys and teaching notes. </a:t>
            </a:r>
          </a:p>
          <a:p>
            <a:pPr marL="342900" indent="-342900" algn="just">
              <a:buFont typeface="Arial" panose="020B0604020202020204" pitchFamily="34" charset="0"/>
              <a:buChar char="•"/>
            </a:pPr>
            <a:r>
              <a:rPr lang="en-US" sz="2200" dirty="0"/>
              <a:t>Adopt and adapt case studies to meet your curricular needs.</a:t>
            </a:r>
          </a:p>
        </p:txBody>
      </p:sp>
      <p:sp>
        <p:nvSpPr>
          <p:cNvPr id="291" name="TextBox 4">
            <a:extLst>
              <a:ext uri="{FF2B5EF4-FFF2-40B4-BE49-F238E27FC236}">
                <a16:creationId xmlns:a16="http://schemas.microsoft.com/office/drawing/2014/main" id="{D15D993C-130E-5F4E-856A-DB1AF3A01B8A}"/>
              </a:ext>
            </a:extLst>
          </p:cNvPr>
          <p:cNvSpPr txBox="1"/>
          <p:nvPr/>
        </p:nvSpPr>
        <p:spPr>
          <a:xfrm>
            <a:off x="26997615" y="17823711"/>
            <a:ext cx="5581400" cy="230832"/>
          </a:xfrm>
          <a:prstGeom prst="rect">
            <a:avLst/>
          </a:prstGeom>
        </p:spPr>
        <p:txBody>
          <a:bodyPr lIns="0" tIns="0" rIns="0" bIns="0" rtlCol="0" anchor="t">
            <a:spAutoFit/>
          </a:bodyPr>
          <a:lstStyle/>
          <a:p>
            <a:pPr algn="ctr">
              <a:lnSpc>
                <a:spcPts val="1820"/>
              </a:lnSpc>
            </a:pPr>
            <a:endParaRPr lang="en-US" sz="1600" b="1" spc="65" dirty="0">
              <a:solidFill>
                <a:srgbClr val="FFFFFF"/>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E23B2F50-3ED0-DC74-495C-9F648242B3B3}"/>
              </a:ext>
            </a:extLst>
          </p:cNvPr>
          <p:cNvSpPr/>
          <p:nvPr/>
        </p:nvSpPr>
        <p:spPr>
          <a:xfrm>
            <a:off x="896436" y="860504"/>
            <a:ext cx="11771309" cy="53158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Shape 94"/>
          <p:cNvSpPr txBox="1"/>
          <p:nvPr/>
        </p:nvSpPr>
        <p:spPr>
          <a:xfrm>
            <a:off x="13338084" y="775278"/>
            <a:ext cx="24148107" cy="2905886"/>
          </a:xfrm>
          <a:prstGeom prst="rect">
            <a:avLst/>
          </a:prstGeom>
          <a:noFill/>
          <a:ln>
            <a:noFill/>
          </a:ln>
        </p:spPr>
        <p:txBody>
          <a:bodyPr spcFirstLastPara="1" wrap="square" lIns="68569" tIns="34276" rIns="68569" bIns="34276" anchor="t" anchorCtr="0">
            <a:noAutofit/>
          </a:bodyPr>
          <a:lstStyle/>
          <a:p>
            <a:pPr lvl="0" algn="ctr"/>
            <a:r>
              <a:rPr lang="en-US" sz="9600" b="1" dirty="0">
                <a:solidFill>
                  <a:schemeClr val="bg1"/>
                </a:solidFill>
                <a:latin typeface="Calibri"/>
                <a:ea typeface="Calibri"/>
                <a:cs typeface="Calibri"/>
                <a:sym typeface="Calibri"/>
              </a:rPr>
              <a:t>Developing a Pipeline for Authoring, Piloting, </a:t>
            </a:r>
          </a:p>
          <a:p>
            <a:pPr lvl="0" algn="ctr"/>
            <a:r>
              <a:rPr lang="en-US" sz="9600" b="1" dirty="0">
                <a:solidFill>
                  <a:schemeClr val="bg1"/>
                </a:solidFill>
                <a:latin typeface="Calibri"/>
                <a:ea typeface="Calibri"/>
                <a:cs typeface="Calibri"/>
                <a:sym typeface="Calibri"/>
              </a:rPr>
              <a:t>and Evaluating Molecular Case Studies  </a:t>
            </a:r>
            <a:endParaRPr lang="en-US" sz="9600" dirty="0">
              <a:solidFill>
                <a:schemeClr val="bg1"/>
              </a:solidFill>
              <a:latin typeface="Calibri"/>
              <a:ea typeface="Calibri"/>
              <a:cs typeface="Calibri"/>
              <a:sym typeface="Calibri"/>
            </a:endParaRPr>
          </a:p>
        </p:txBody>
      </p:sp>
      <p:sp>
        <p:nvSpPr>
          <p:cNvPr id="121" name="Shape 97">
            <a:extLst>
              <a:ext uri="{FF2B5EF4-FFF2-40B4-BE49-F238E27FC236}">
                <a16:creationId xmlns:a16="http://schemas.microsoft.com/office/drawing/2014/main" id="{8FF6CE8E-79A1-7342-82A0-7EF47315458C}"/>
              </a:ext>
            </a:extLst>
          </p:cNvPr>
          <p:cNvSpPr txBox="1"/>
          <p:nvPr/>
        </p:nvSpPr>
        <p:spPr>
          <a:xfrm>
            <a:off x="13210570" y="6808090"/>
            <a:ext cx="24708107" cy="896343"/>
          </a:xfrm>
          <a:prstGeom prst="rect">
            <a:avLst/>
          </a:prstGeom>
          <a:solidFill>
            <a:schemeClr val="bg1">
              <a:lumMod val="85000"/>
            </a:schemeClr>
          </a:solidFill>
          <a:ln>
            <a:noFill/>
          </a:ln>
        </p:spPr>
        <p:txBody>
          <a:bodyPr spcFirstLastPara="1" wrap="square" lIns="68569" tIns="34276" rIns="68569" bIns="34276" anchor="t" anchorCtr="0">
            <a:noAutofit/>
          </a:bodyPr>
          <a:lstStyle/>
          <a:p>
            <a:pPr>
              <a:buClr>
                <a:schemeClr val="dk1"/>
              </a:buClr>
            </a:pPr>
            <a:r>
              <a:rPr lang="en-US" sz="5401" b="1" dirty="0">
                <a:latin typeface="Calibri"/>
                <a:ea typeface="Calibri"/>
                <a:cs typeface="Calibri"/>
                <a:sym typeface="Calibri"/>
              </a:rPr>
              <a:t>Molecular Case Studies at the Interface of Biology and Chemistry</a:t>
            </a:r>
            <a:endParaRPr lang="en-US" sz="2100" dirty="0">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EC54FECD-F442-A68C-5E10-B46AA787ABDD}"/>
              </a:ext>
            </a:extLst>
          </p:cNvPr>
          <p:cNvPicPr>
            <a:picLocks noChangeAspect="1"/>
          </p:cNvPicPr>
          <p:nvPr/>
        </p:nvPicPr>
        <p:blipFill>
          <a:blip r:embed="rId3"/>
          <a:stretch>
            <a:fillRect/>
          </a:stretch>
        </p:blipFill>
        <p:spPr>
          <a:xfrm>
            <a:off x="1484297" y="1024160"/>
            <a:ext cx="10122292" cy="4999173"/>
          </a:xfrm>
          <a:prstGeom prst="rect">
            <a:avLst/>
          </a:prstGeom>
        </p:spPr>
      </p:pic>
      <p:sp>
        <p:nvSpPr>
          <p:cNvPr id="5" name="Shape 97">
            <a:extLst>
              <a:ext uri="{FF2B5EF4-FFF2-40B4-BE49-F238E27FC236}">
                <a16:creationId xmlns:a16="http://schemas.microsoft.com/office/drawing/2014/main" id="{8B2A3D2C-72AD-2469-5A90-B4DD2DC75C15}"/>
              </a:ext>
            </a:extLst>
          </p:cNvPr>
          <p:cNvSpPr txBox="1"/>
          <p:nvPr/>
        </p:nvSpPr>
        <p:spPr>
          <a:xfrm>
            <a:off x="634494" y="6821092"/>
            <a:ext cx="11994265" cy="914400"/>
          </a:xfrm>
          <a:prstGeom prst="rect">
            <a:avLst/>
          </a:prstGeom>
          <a:solidFill>
            <a:schemeClr val="bg1">
              <a:lumMod val="85000"/>
            </a:schemeClr>
          </a:solidFill>
          <a:ln>
            <a:noFill/>
          </a:ln>
        </p:spPr>
        <p:txBody>
          <a:bodyPr spcFirstLastPara="1" wrap="square" lIns="68569" tIns="34276" rIns="68569" bIns="34276" anchor="t" anchorCtr="0">
            <a:noAutofit/>
          </a:bodyPr>
          <a:lstStyle/>
          <a:p>
            <a:pPr lvl="0">
              <a:buClr>
                <a:schemeClr val="dk1"/>
              </a:buClr>
            </a:pPr>
            <a:r>
              <a:rPr lang="en-US" sz="5401" b="1" dirty="0">
                <a:latin typeface="Calibri"/>
                <a:ea typeface="Calibri"/>
                <a:cs typeface="Calibri"/>
                <a:sym typeface="Calibri"/>
              </a:rPr>
              <a:t>Abstract ID: 1481</a:t>
            </a:r>
            <a:endParaRPr lang="en-US" sz="2100" dirty="0">
              <a:solidFill>
                <a:schemeClr val="dk1"/>
              </a:solidFill>
              <a:latin typeface="Calibri"/>
              <a:ea typeface="Calibri"/>
              <a:cs typeface="Calibri"/>
              <a:sym typeface="Calibri"/>
            </a:endParaRPr>
          </a:p>
        </p:txBody>
      </p:sp>
      <p:grpSp>
        <p:nvGrpSpPr>
          <p:cNvPr id="7" name="Group 6">
            <a:extLst>
              <a:ext uri="{FF2B5EF4-FFF2-40B4-BE49-F238E27FC236}">
                <a16:creationId xmlns:a16="http://schemas.microsoft.com/office/drawing/2014/main" id="{D0B118B3-16E4-D94B-8F9F-383FAA34E0F3}"/>
              </a:ext>
            </a:extLst>
          </p:cNvPr>
          <p:cNvGrpSpPr/>
          <p:nvPr/>
        </p:nvGrpSpPr>
        <p:grpSpPr>
          <a:xfrm>
            <a:off x="13240836" y="3899673"/>
            <a:ext cx="24381672" cy="2274403"/>
            <a:chOff x="13246382" y="3693330"/>
            <a:chExt cx="24381672" cy="2274403"/>
          </a:xfrm>
        </p:grpSpPr>
        <p:sp>
          <p:nvSpPr>
            <p:cNvPr id="18" name="Rounded Rectangle 17">
              <a:extLst>
                <a:ext uri="{FF2B5EF4-FFF2-40B4-BE49-F238E27FC236}">
                  <a16:creationId xmlns:a16="http://schemas.microsoft.com/office/drawing/2014/main" id="{3C3DD492-5F21-C867-B26F-F3C9874A56C5}"/>
                </a:ext>
              </a:extLst>
            </p:cNvPr>
            <p:cNvSpPr/>
            <p:nvPr/>
          </p:nvSpPr>
          <p:spPr>
            <a:xfrm>
              <a:off x="13257463" y="3693330"/>
              <a:ext cx="24234274" cy="22744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BE65E138-3303-4DEB-33EF-89406E35ECCE}"/>
                </a:ext>
              </a:extLst>
            </p:cNvPr>
            <p:cNvPicPr>
              <a:picLocks noChangeAspect="1"/>
            </p:cNvPicPr>
            <p:nvPr/>
          </p:nvPicPr>
          <p:blipFill>
            <a:blip r:embed="rId4"/>
            <a:stretch>
              <a:fillRect/>
            </a:stretch>
          </p:blipFill>
          <p:spPr>
            <a:xfrm>
              <a:off x="13637002" y="4724544"/>
              <a:ext cx="3206661" cy="914400"/>
            </a:xfrm>
            <a:prstGeom prst="rect">
              <a:avLst/>
            </a:prstGeom>
          </p:spPr>
        </p:pic>
        <p:pic>
          <p:nvPicPr>
            <p:cNvPr id="12" name="Picture 11" descr="Logo&#10;&#10;Description automatically generated">
              <a:extLst>
                <a:ext uri="{FF2B5EF4-FFF2-40B4-BE49-F238E27FC236}">
                  <a16:creationId xmlns:a16="http://schemas.microsoft.com/office/drawing/2014/main" id="{89CE0945-5865-E43F-2F9C-0385B0F893EE}"/>
                </a:ext>
              </a:extLst>
            </p:cNvPr>
            <p:cNvPicPr>
              <a:picLocks noChangeAspect="1"/>
            </p:cNvPicPr>
            <p:nvPr/>
          </p:nvPicPr>
          <p:blipFill>
            <a:blip r:embed="rId5"/>
            <a:stretch>
              <a:fillRect/>
            </a:stretch>
          </p:blipFill>
          <p:spPr>
            <a:xfrm>
              <a:off x="25590782" y="4366521"/>
              <a:ext cx="2738718" cy="1188720"/>
            </a:xfrm>
            <a:prstGeom prst="rect">
              <a:avLst/>
            </a:prstGeom>
          </p:spPr>
        </p:pic>
        <p:pic>
          <p:nvPicPr>
            <p:cNvPr id="8" name="Picture 7" descr="Text&#10;&#10;Description automatically generated">
              <a:extLst>
                <a:ext uri="{FF2B5EF4-FFF2-40B4-BE49-F238E27FC236}">
                  <a16:creationId xmlns:a16="http://schemas.microsoft.com/office/drawing/2014/main" id="{417587D2-FAF5-9DB8-62CC-4E6F17B39968}"/>
                </a:ext>
              </a:extLst>
            </p:cNvPr>
            <p:cNvPicPr>
              <a:picLocks noChangeAspect="1"/>
            </p:cNvPicPr>
            <p:nvPr/>
          </p:nvPicPr>
          <p:blipFill>
            <a:blip r:embed="rId6"/>
            <a:stretch>
              <a:fillRect/>
            </a:stretch>
          </p:blipFill>
          <p:spPr>
            <a:xfrm>
              <a:off x="21308002" y="4856813"/>
              <a:ext cx="3453676" cy="64008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F9828DBE-602B-3A01-7B20-BE602BEA0DBC}"/>
                </a:ext>
              </a:extLst>
            </p:cNvPr>
            <p:cNvPicPr>
              <a:picLocks noChangeAspect="1"/>
            </p:cNvPicPr>
            <p:nvPr/>
          </p:nvPicPr>
          <p:blipFill rotWithShape="1">
            <a:blip r:embed="rId7"/>
            <a:srcRect t="12549" b="11486"/>
            <a:stretch/>
          </p:blipFill>
          <p:spPr>
            <a:xfrm>
              <a:off x="17462103" y="4703040"/>
              <a:ext cx="3346345" cy="91440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2112F1B9-00B4-79FD-CCDF-1B735A14598C}"/>
                </a:ext>
              </a:extLst>
            </p:cNvPr>
            <p:cNvPicPr>
              <a:picLocks noChangeAspect="1"/>
            </p:cNvPicPr>
            <p:nvPr/>
          </p:nvPicPr>
          <p:blipFill>
            <a:blip r:embed="rId8"/>
            <a:stretch>
              <a:fillRect/>
            </a:stretch>
          </p:blipFill>
          <p:spPr>
            <a:xfrm>
              <a:off x="30006201" y="4693016"/>
              <a:ext cx="2039554" cy="914400"/>
            </a:xfrm>
            <a:prstGeom prst="rect">
              <a:avLst/>
            </a:prstGeom>
          </p:spPr>
        </p:pic>
        <p:pic>
          <p:nvPicPr>
            <p:cNvPr id="23" name="Picture 22" descr="Logo, company name&#10;&#10;Description automatically generated">
              <a:extLst>
                <a:ext uri="{FF2B5EF4-FFF2-40B4-BE49-F238E27FC236}">
                  <a16:creationId xmlns:a16="http://schemas.microsoft.com/office/drawing/2014/main" id="{3F32BAA4-402D-61AA-679B-ABB2F07D9BA1}"/>
                </a:ext>
              </a:extLst>
            </p:cNvPr>
            <p:cNvPicPr>
              <a:picLocks noChangeAspect="1"/>
            </p:cNvPicPr>
            <p:nvPr/>
          </p:nvPicPr>
          <p:blipFill>
            <a:blip r:embed="rId9"/>
            <a:stretch>
              <a:fillRect/>
            </a:stretch>
          </p:blipFill>
          <p:spPr>
            <a:xfrm>
              <a:off x="33722457" y="4640841"/>
              <a:ext cx="3383621" cy="914400"/>
            </a:xfrm>
            <a:prstGeom prst="rect">
              <a:avLst/>
            </a:prstGeom>
          </p:spPr>
        </p:pic>
        <p:sp>
          <p:nvSpPr>
            <p:cNvPr id="4" name="Rectangle 3">
              <a:extLst>
                <a:ext uri="{FF2B5EF4-FFF2-40B4-BE49-F238E27FC236}">
                  <a16:creationId xmlns:a16="http://schemas.microsoft.com/office/drawing/2014/main" id="{0CB76519-0EC7-0646-A0C4-ACE44115D8FE}"/>
                </a:ext>
              </a:extLst>
            </p:cNvPr>
            <p:cNvSpPr/>
            <p:nvPr/>
          </p:nvSpPr>
          <p:spPr>
            <a:xfrm>
              <a:off x="13246382" y="3910635"/>
              <a:ext cx="24381672" cy="707886"/>
            </a:xfrm>
            <a:prstGeom prst="rect">
              <a:avLst/>
            </a:prstGeom>
          </p:spPr>
          <p:txBody>
            <a:bodyPr wrap="square">
              <a:spAutoFit/>
            </a:bodyPr>
            <a:lstStyle/>
            <a:p>
              <a:pPr algn="ctr"/>
              <a:r>
                <a:rPr lang="en-US" sz="4000" b="1" dirty="0">
                  <a:latin typeface="Calibri"/>
                  <a:ea typeface="Calibri"/>
                  <a:cs typeface="Calibri"/>
                  <a:sym typeface="Calibri"/>
                </a:rPr>
                <a:t>Kristen Procko     Alexandra Pettit    Elizabeth Pollock    Kasandra J. Riley    </a:t>
              </a:r>
              <a:r>
                <a:rPr lang="en-US" sz="4000" b="1" dirty="0" err="1">
                  <a:latin typeface="Calibri"/>
                  <a:ea typeface="Calibri"/>
                  <a:cs typeface="Calibri"/>
                  <a:sym typeface="Calibri"/>
                </a:rPr>
                <a:t>Didem</a:t>
              </a:r>
              <a:r>
                <a:rPr lang="en-US" sz="4000" b="1" dirty="0">
                  <a:latin typeface="Calibri"/>
                  <a:ea typeface="Calibri"/>
                  <a:cs typeface="Calibri"/>
                  <a:sym typeface="Calibri"/>
                </a:rPr>
                <a:t> Vardar-Ulu   </a:t>
              </a:r>
              <a:r>
                <a:rPr lang="en-US" sz="4000" b="1" dirty="0" err="1">
                  <a:latin typeface="Calibri"/>
                  <a:ea typeface="Calibri"/>
                  <a:cs typeface="Calibri"/>
                  <a:sym typeface="Calibri"/>
                </a:rPr>
                <a:t>Shuchismita</a:t>
              </a:r>
              <a:r>
                <a:rPr lang="en-US" sz="4000" b="1" dirty="0">
                  <a:latin typeface="Calibri"/>
                  <a:ea typeface="Calibri"/>
                  <a:cs typeface="Calibri"/>
                  <a:sym typeface="Calibri"/>
                </a:rPr>
                <a:t> Dutta</a:t>
              </a:r>
              <a:endParaRPr lang="en-US" sz="4000" b="1" baseline="30000" dirty="0">
                <a:latin typeface="Calibri"/>
                <a:ea typeface="Calibri"/>
                <a:cs typeface="Calibri"/>
                <a:sym typeface="Calibri"/>
              </a:endParaRPr>
            </a:p>
          </p:txBody>
        </p:sp>
      </p:grpSp>
      <p:sp>
        <p:nvSpPr>
          <p:cNvPr id="72" name="Shape 97">
            <a:extLst>
              <a:ext uri="{FF2B5EF4-FFF2-40B4-BE49-F238E27FC236}">
                <a16:creationId xmlns:a16="http://schemas.microsoft.com/office/drawing/2014/main" id="{81E29006-9C8F-C837-7181-56F44309F686}"/>
              </a:ext>
            </a:extLst>
          </p:cNvPr>
          <p:cNvSpPr txBox="1"/>
          <p:nvPr/>
        </p:nvSpPr>
        <p:spPr>
          <a:xfrm>
            <a:off x="13238841" y="34532410"/>
            <a:ext cx="4018358" cy="991550"/>
          </a:xfrm>
          <a:prstGeom prst="rect">
            <a:avLst/>
          </a:prstGeom>
          <a:solidFill>
            <a:schemeClr val="bg1">
              <a:lumMod val="85000"/>
            </a:schemeClr>
          </a:solidFill>
          <a:ln>
            <a:noFill/>
          </a:ln>
        </p:spPr>
        <p:txBody>
          <a:bodyPr spcFirstLastPara="1" wrap="square" lIns="68569" tIns="34276" rIns="68569" bIns="34276" anchor="t" anchorCtr="0">
            <a:noAutofit/>
          </a:bodyPr>
          <a:lstStyle/>
          <a:p>
            <a:pPr algn="ctr">
              <a:buClr>
                <a:schemeClr val="dk1"/>
              </a:buClr>
            </a:pPr>
            <a:r>
              <a:rPr lang="en-US" sz="5401" b="1" dirty="0">
                <a:solidFill>
                  <a:schemeClr val="dk1"/>
                </a:solidFill>
                <a:latin typeface="Calibri"/>
                <a:ea typeface="Brush Script MT" panose="03060802040406070304" pitchFamily="66" charset="-122"/>
                <a:cs typeface="Calibri"/>
                <a:sym typeface="Calibri"/>
              </a:rPr>
              <a:t>References</a:t>
            </a:r>
            <a:endParaRPr lang="en-US" sz="2100" dirty="0">
              <a:solidFill>
                <a:schemeClr val="dk1"/>
              </a:solidFill>
              <a:latin typeface="Calibri"/>
              <a:ea typeface="Brush Script MT" panose="03060802040406070304" pitchFamily="66" charset="-122"/>
              <a:cs typeface="Calibri"/>
              <a:sym typeface="Calibri"/>
            </a:endParaRPr>
          </a:p>
        </p:txBody>
      </p:sp>
      <p:sp>
        <p:nvSpPr>
          <p:cNvPr id="123" name="Shape 97">
            <a:extLst>
              <a:ext uri="{FF2B5EF4-FFF2-40B4-BE49-F238E27FC236}">
                <a16:creationId xmlns:a16="http://schemas.microsoft.com/office/drawing/2014/main" id="{16C7E69E-E15D-60DE-8B74-FED457399698}"/>
              </a:ext>
            </a:extLst>
          </p:cNvPr>
          <p:cNvSpPr txBox="1"/>
          <p:nvPr/>
        </p:nvSpPr>
        <p:spPr>
          <a:xfrm>
            <a:off x="611220" y="19660638"/>
            <a:ext cx="37301385" cy="1027560"/>
          </a:xfrm>
          <a:prstGeom prst="rect">
            <a:avLst/>
          </a:prstGeom>
          <a:solidFill>
            <a:schemeClr val="bg1">
              <a:lumMod val="85000"/>
            </a:schemeClr>
          </a:solidFill>
          <a:ln>
            <a:noFill/>
          </a:ln>
        </p:spPr>
        <p:txBody>
          <a:bodyPr spcFirstLastPara="1" wrap="square" lIns="68569" tIns="34276" rIns="68569" bIns="34276" anchor="t" anchorCtr="0">
            <a:noAutofit/>
          </a:bodyPr>
          <a:lstStyle/>
          <a:p>
            <a:pPr lvl="0">
              <a:buClr>
                <a:schemeClr val="dk1"/>
              </a:buClr>
            </a:pPr>
            <a:r>
              <a:rPr lang="en-US" sz="5401" b="1" dirty="0">
                <a:latin typeface="Calibri"/>
                <a:ea typeface="Calibri"/>
                <a:cs typeface="Calibri"/>
                <a:sym typeface="Calibri"/>
              </a:rPr>
              <a:t>A Pipeline for Authoring, Piloting, Reviewing and Publishing Molecular Case Studies</a:t>
            </a:r>
            <a:endParaRPr lang="en-US" sz="2100" dirty="0">
              <a:solidFill>
                <a:schemeClr val="dk1"/>
              </a:solidFill>
              <a:latin typeface="Calibri"/>
              <a:ea typeface="Calibri"/>
              <a:cs typeface="Calibri"/>
              <a:sym typeface="Calibri"/>
            </a:endParaRPr>
          </a:p>
        </p:txBody>
      </p:sp>
      <p:sp>
        <p:nvSpPr>
          <p:cNvPr id="133" name="Rectangle 132">
            <a:extLst>
              <a:ext uri="{FF2B5EF4-FFF2-40B4-BE49-F238E27FC236}">
                <a16:creationId xmlns:a16="http://schemas.microsoft.com/office/drawing/2014/main" id="{3F082ACE-60E7-5147-784A-34308C9E6EF9}"/>
              </a:ext>
            </a:extLst>
          </p:cNvPr>
          <p:cNvSpPr/>
          <p:nvPr/>
        </p:nvSpPr>
        <p:spPr>
          <a:xfrm>
            <a:off x="13238841" y="21046484"/>
            <a:ext cx="24247350" cy="13112338"/>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3AD80A-DEED-A844-9C8E-DDFA1E692593}"/>
              </a:ext>
            </a:extLst>
          </p:cNvPr>
          <p:cNvSpPr/>
          <p:nvPr/>
        </p:nvSpPr>
        <p:spPr>
          <a:xfrm>
            <a:off x="25425906" y="694872"/>
            <a:ext cx="12344400" cy="370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B06A0C-5E5C-7E4D-B4B4-9F216CC77F09}"/>
              </a:ext>
            </a:extLst>
          </p:cNvPr>
          <p:cNvSpPr/>
          <p:nvPr/>
        </p:nvSpPr>
        <p:spPr>
          <a:xfrm>
            <a:off x="611220" y="693195"/>
            <a:ext cx="12344400" cy="370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37649E7-66CF-6741-BCD8-8FFF62B8B849}"/>
              </a:ext>
            </a:extLst>
          </p:cNvPr>
          <p:cNvSpPr/>
          <p:nvPr/>
        </p:nvSpPr>
        <p:spPr>
          <a:xfrm>
            <a:off x="13018563" y="685800"/>
            <a:ext cx="12344400" cy="370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6AB088F9-165A-1E40-BF00-C93A2CE12B8B}"/>
              </a:ext>
            </a:extLst>
          </p:cNvPr>
          <p:cNvSpPr txBox="1"/>
          <p:nvPr/>
        </p:nvSpPr>
        <p:spPr>
          <a:xfrm>
            <a:off x="857451" y="15594709"/>
            <a:ext cx="11703640" cy="2893100"/>
          </a:xfrm>
          <a:prstGeom prst="rect">
            <a:avLst/>
          </a:prstGeom>
          <a:noFill/>
        </p:spPr>
        <p:txBody>
          <a:bodyPr wrap="square" rtlCol="0">
            <a:spAutoFit/>
          </a:bodyPr>
          <a:lstStyle/>
          <a:p>
            <a:r>
              <a:rPr lang="en-US" sz="2800" b="1" dirty="0">
                <a:latin typeface="+mj-lt"/>
                <a:ea typeface="Calibri"/>
                <a:cs typeface="Calibri"/>
                <a:sym typeface="Calibri"/>
              </a:rPr>
              <a:t>Funding: </a:t>
            </a:r>
          </a:p>
          <a:p>
            <a:pPr marL="342900" indent="-342900">
              <a:buFont typeface="Arial" panose="020B0604020202020204" pitchFamily="34" charset="0"/>
              <a:buChar char="•"/>
            </a:pPr>
            <a:r>
              <a:rPr lang="en-US" sz="2200" dirty="0">
                <a:latin typeface="+mj-lt"/>
                <a:ea typeface="Calibri"/>
                <a:cs typeface="Calibri"/>
                <a:sym typeface="Calibri"/>
              </a:rPr>
              <a:t>This work is supported by the National Science Foundation awards NSF DBI-1827011 and 2018884. </a:t>
            </a:r>
          </a:p>
          <a:p>
            <a:pPr marL="342900" indent="-342900">
              <a:buFont typeface="Arial" panose="020B0604020202020204" pitchFamily="34" charset="0"/>
              <a:buChar char="•"/>
            </a:pPr>
            <a:r>
              <a:rPr lang="en-US" sz="2200" dirty="0"/>
              <a:t>Molecular Case Studies are published as open education resources using the </a:t>
            </a:r>
            <a:r>
              <a:rPr lang="en-US" sz="2200" dirty="0" err="1"/>
              <a:t>BioQues</a:t>
            </a:r>
            <a:r>
              <a:rPr lang="en-US" sz="2200" dirty="0"/>
              <a:t>/QUBES platform and are available at </a:t>
            </a:r>
            <a:r>
              <a:rPr lang="en-US" sz="2200" dirty="0">
                <a:hlinkClick r:id="rId10"/>
              </a:rPr>
              <a:t>https://qubeshub.org/community/groups/molcasenet</a:t>
            </a:r>
            <a:r>
              <a:rPr lang="en-US" sz="2200" dirty="0"/>
              <a:t>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latin typeface="+mj-lt"/>
              <a:ea typeface="Calibri"/>
              <a:cs typeface="Calibri"/>
              <a:sym typeface="Calibri"/>
            </a:endParaRPr>
          </a:p>
        </p:txBody>
      </p:sp>
      <p:sp>
        <p:nvSpPr>
          <p:cNvPr id="60" name="TextBox 59">
            <a:extLst>
              <a:ext uri="{FF2B5EF4-FFF2-40B4-BE49-F238E27FC236}">
                <a16:creationId xmlns:a16="http://schemas.microsoft.com/office/drawing/2014/main" id="{87F36E0B-3116-D245-87D6-21FBA9D612F2}"/>
              </a:ext>
            </a:extLst>
          </p:cNvPr>
          <p:cNvSpPr txBox="1"/>
          <p:nvPr/>
        </p:nvSpPr>
        <p:spPr>
          <a:xfrm>
            <a:off x="857451" y="7710571"/>
            <a:ext cx="11759252" cy="7879080"/>
          </a:xfrm>
          <a:prstGeom prst="rect">
            <a:avLst/>
          </a:prstGeom>
          <a:noFill/>
        </p:spPr>
        <p:txBody>
          <a:bodyPr wrap="square">
            <a:spAutoFit/>
          </a:bodyPr>
          <a:lstStyle/>
          <a:p>
            <a:pPr algn="just"/>
            <a:r>
              <a:rPr lang="en-US" sz="2200" b="0" i="0" u="none" strike="noStrike" dirty="0">
                <a:solidFill>
                  <a:srgbClr val="000000"/>
                </a:solidFill>
                <a:effectLst/>
                <a:latin typeface="Arial" panose="020B0604020202020204" pitchFamily="34" charset="0"/>
              </a:rPr>
              <a:t>Engaging students in molecular explorations can empower them to make connections between structure and function. Molecular </a:t>
            </a:r>
            <a:r>
              <a:rPr lang="en-US" sz="2200" b="0" i="0" u="none" strike="noStrike" dirty="0" err="1">
                <a:solidFill>
                  <a:srgbClr val="000000"/>
                </a:solidFill>
                <a:effectLst/>
                <a:latin typeface="Arial" panose="020B0604020202020204" pitchFamily="34" charset="0"/>
              </a:rPr>
              <a:t>CaseNet</a:t>
            </a:r>
            <a:r>
              <a:rPr lang="en-US" sz="2200" b="0" i="0" u="none" strike="noStrike" dirty="0">
                <a:solidFill>
                  <a:srgbClr val="000000"/>
                </a:solidFill>
                <a:effectLst/>
                <a:latin typeface="Arial" panose="020B0604020202020204" pitchFamily="34" charset="0"/>
              </a:rPr>
              <a:t> (MCN) was created to bring together multidisciplinary educators and scholars to develop and use Molecular Case Studies at the interface of Biology and Chemistry. Each case is designed to provide opportunities to visualize and analyze three-dimensional biomolecular structures relevant to the case theme, then relate the modeled  structural features and interactions to functional information derived from bioinformatics resources and the scientific literature. Case studies that are currently published in MCN as Open Education Resources were collaboratively developed by biology, chemistry, and biochemistry educators, in some instances with the involvement of one or more of their students. Topics for these case studies range from various inherited and infectious diseases to evolution of biosynthetic pathways in specific plants. To support the educators and scholars in the growing MCN community, we have developed documentation and checklists that guide authors through the preparation of their case studies, with references to various professional society learning objectives related to structure and function (e.g., from ASBMB, </a:t>
            </a:r>
            <a:r>
              <a:rPr lang="en-US" sz="2200" b="0" i="0" u="none" strike="noStrike" dirty="0" err="1">
                <a:solidFill>
                  <a:srgbClr val="000000"/>
                </a:solidFill>
                <a:effectLst/>
                <a:latin typeface="Arial" panose="020B0604020202020204" pitchFamily="34" charset="0"/>
              </a:rPr>
              <a:t>BioCore</a:t>
            </a:r>
            <a:r>
              <a:rPr lang="en-US" sz="2200" b="0" i="0" u="none" strike="noStrike" dirty="0">
                <a:solidFill>
                  <a:srgbClr val="000000"/>
                </a:solidFill>
                <a:effectLst/>
                <a:latin typeface="Arial" panose="020B0604020202020204" pitchFamily="34" charset="0"/>
              </a:rPr>
              <a:t>, NIBLSE, </a:t>
            </a:r>
            <a:r>
              <a:rPr lang="en-US" sz="2200" b="0" i="0" u="none" strike="noStrike" dirty="0" err="1">
                <a:solidFill>
                  <a:srgbClr val="000000"/>
                </a:solidFill>
                <a:effectLst/>
                <a:latin typeface="Arial" panose="020B0604020202020204" pitchFamily="34" charset="0"/>
              </a:rPr>
              <a:t>BioMolViz</a:t>
            </a:r>
            <a:r>
              <a:rPr lang="en-US" sz="2200" b="0" i="0" u="none" strike="noStrike" dirty="0">
                <a:solidFill>
                  <a:srgbClr val="000000"/>
                </a:solidFill>
                <a:effectLst/>
                <a:latin typeface="Arial" panose="020B0604020202020204" pitchFamily="34" charset="0"/>
              </a:rPr>
              <a:t>). Discussions between experienced MCN members have helped establish a pipeline for piloting molecular case studies, preparing them for submission, and evaluating them to provide feedback from biomolecular visualization experts and case theme-related disciplinary experts. We present the preliminary work toward developing this pipeline, including a map of our review process, the key elements required for a molecular case study, and strategies to adapt cases for different learning environments. We invite instructors of all levels of biology and chemistry to explore our repository of molecular case studies, utilize them to teach structure-function relationships, and contribute to the pipeline by providing feedback about the use of these case studies in diverse classrooms.</a:t>
            </a:r>
            <a:endParaRPr lang="en-US" sz="2200" dirty="0">
              <a:solidFill>
                <a:schemeClr val="dk1"/>
              </a:solidFill>
              <a:latin typeface="Calibri"/>
              <a:ea typeface="Calibri"/>
              <a:cs typeface="Calibri"/>
              <a:sym typeface="Calibri"/>
            </a:endParaRPr>
          </a:p>
        </p:txBody>
      </p:sp>
      <p:pic>
        <p:nvPicPr>
          <p:cNvPr id="64" name="Picture 63">
            <a:extLst>
              <a:ext uri="{FF2B5EF4-FFF2-40B4-BE49-F238E27FC236}">
                <a16:creationId xmlns:a16="http://schemas.microsoft.com/office/drawing/2014/main" id="{F6B47D6F-6E3A-064E-A3C7-ADE9442396EC}"/>
              </a:ext>
            </a:extLst>
          </p:cNvPr>
          <p:cNvPicPr>
            <a:picLocks noChangeAspect="1"/>
          </p:cNvPicPr>
          <p:nvPr/>
        </p:nvPicPr>
        <p:blipFill>
          <a:blip r:embed="rId11"/>
          <a:stretch>
            <a:fillRect/>
          </a:stretch>
        </p:blipFill>
        <p:spPr>
          <a:xfrm>
            <a:off x="857451" y="21047094"/>
            <a:ext cx="11887200" cy="5111163"/>
          </a:xfrm>
          <a:prstGeom prst="rect">
            <a:avLst/>
          </a:prstGeom>
          <a:ln w="57150">
            <a:solidFill>
              <a:schemeClr val="tx1"/>
            </a:solidFill>
          </a:ln>
        </p:spPr>
      </p:pic>
      <p:sp>
        <p:nvSpPr>
          <p:cNvPr id="67" name="TextBox 66">
            <a:extLst>
              <a:ext uri="{FF2B5EF4-FFF2-40B4-BE49-F238E27FC236}">
                <a16:creationId xmlns:a16="http://schemas.microsoft.com/office/drawing/2014/main" id="{C46A8091-6E1A-4744-9396-F347FE7790CC}"/>
              </a:ext>
            </a:extLst>
          </p:cNvPr>
          <p:cNvSpPr txBox="1"/>
          <p:nvPr/>
        </p:nvSpPr>
        <p:spPr>
          <a:xfrm>
            <a:off x="13207459" y="35536189"/>
            <a:ext cx="24415050" cy="2123658"/>
          </a:xfrm>
          <a:prstGeom prst="rect">
            <a:avLst/>
          </a:prstGeom>
          <a:noFill/>
        </p:spPr>
        <p:txBody>
          <a:bodyPr wrap="square" rtlCol="0">
            <a:spAutoFit/>
          </a:bodyPr>
          <a:lstStyle/>
          <a:p>
            <a:pPr algn="l"/>
            <a:r>
              <a:rPr lang="en-US" sz="2200" b="0" i="0" dirty="0" err="1">
                <a:solidFill>
                  <a:srgbClr val="3B3B3B"/>
                </a:solidFill>
                <a:effectLst/>
                <a:latin typeface="Georgia" panose="02040502050405020303" pitchFamily="18" charset="0"/>
              </a:rPr>
              <a:t>Goodsell</a:t>
            </a:r>
            <a:r>
              <a:rPr lang="en-US" sz="2200" b="0" i="0" dirty="0">
                <a:solidFill>
                  <a:srgbClr val="3B3B3B"/>
                </a:solidFill>
                <a:effectLst/>
                <a:latin typeface="Georgia" panose="02040502050405020303" pitchFamily="18" charset="0"/>
              </a:rPr>
              <a:t> D.S., Dutta S., Voigt M., </a:t>
            </a:r>
            <a:r>
              <a:rPr lang="en-US" sz="2200" b="0" i="0" dirty="0" err="1">
                <a:solidFill>
                  <a:srgbClr val="3B3B3B"/>
                </a:solidFill>
                <a:effectLst/>
                <a:latin typeface="Georgia" panose="02040502050405020303" pitchFamily="18" charset="0"/>
              </a:rPr>
              <a:t>Zardecki</a:t>
            </a:r>
            <a:r>
              <a:rPr lang="en-US" sz="2200" b="0" i="0" dirty="0">
                <a:solidFill>
                  <a:srgbClr val="3B3B3B"/>
                </a:solidFill>
                <a:effectLst/>
                <a:latin typeface="Georgia" panose="02040502050405020303" pitchFamily="18" charset="0"/>
              </a:rPr>
              <a:t> C. (2021) </a:t>
            </a:r>
            <a:r>
              <a:rPr lang="en-US" sz="2200" b="0" i="0" u="none" strike="noStrike" dirty="0">
                <a:solidFill>
                  <a:srgbClr val="0071B3"/>
                </a:solidFill>
                <a:effectLst/>
                <a:latin typeface="Georgia" panose="02040502050405020303" pitchFamily="18" charset="0"/>
              </a:rPr>
              <a:t>Molecular storytelling for online structural biology outreach and education.</a:t>
            </a:r>
            <a:r>
              <a:rPr lang="en-US" sz="2200" b="0" i="0" dirty="0">
                <a:solidFill>
                  <a:srgbClr val="3B3B3B"/>
                </a:solidFill>
                <a:effectLst/>
                <a:latin typeface="Georgia" panose="02040502050405020303" pitchFamily="18" charset="0"/>
              </a:rPr>
              <a:t> Struct </a:t>
            </a:r>
            <a:r>
              <a:rPr lang="en-US" sz="2200" b="0" i="0" dirty="0" err="1">
                <a:solidFill>
                  <a:srgbClr val="3B3B3B"/>
                </a:solidFill>
                <a:effectLst/>
                <a:latin typeface="Georgia" panose="02040502050405020303" pitchFamily="18" charset="0"/>
              </a:rPr>
              <a:t>Dyn</a:t>
            </a:r>
            <a:r>
              <a:rPr lang="en-US" sz="2200" b="0" i="0" dirty="0">
                <a:solidFill>
                  <a:srgbClr val="3B3B3B"/>
                </a:solidFill>
                <a:effectLst/>
                <a:latin typeface="Georgia" panose="02040502050405020303" pitchFamily="18" charset="0"/>
              </a:rPr>
              <a:t>. 8(2):020401. </a:t>
            </a:r>
            <a:r>
              <a:rPr lang="en-US" sz="2200" b="0" i="0" dirty="0" err="1">
                <a:solidFill>
                  <a:srgbClr val="3B3B3B"/>
                </a:solidFill>
                <a:effectLst/>
                <a:latin typeface="Georgia" panose="02040502050405020303" pitchFamily="18" charset="0"/>
              </a:rPr>
              <a:t>doi</a:t>
            </a:r>
            <a:r>
              <a:rPr lang="en-US" sz="2200" b="0" i="0" dirty="0">
                <a:solidFill>
                  <a:srgbClr val="3B3B3B"/>
                </a:solidFill>
                <a:effectLst/>
                <a:latin typeface="Georgia" panose="02040502050405020303" pitchFamily="18" charset="0"/>
              </a:rPr>
              <a:t>: 10.1063/4.0000077.</a:t>
            </a:r>
          </a:p>
          <a:p>
            <a:pPr algn="l"/>
            <a:r>
              <a:rPr lang="en-US" sz="2200" b="0" i="0" dirty="0">
                <a:solidFill>
                  <a:srgbClr val="3B3B3B"/>
                </a:solidFill>
                <a:effectLst/>
                <a:latin typeface="Georgia" panose="02040502050405020303" pitchFamily="18" charset="0"/>
              </a:rPr>
              <a:t>Riley, K.J., Vardar-Ulu, D., Pollock, E., Dutta, S. (2021) </a:t>
            </a:r>
            <a:r>
              <a:rPr lang="en-US" sz="2200" b="0" i="0" u="none" strike="noStrike" dirty="0">
                <a:solidFill>
                  <a:srgbClr val="0071B3"/>
                </a:solidFill>
                <a:effectLst/>
                <a:latin typeface="Georgia" panose="02040502050405020303" pitchFamily="18" charset="0"/>
              </a:rPr>
              <a:t>Students authoring molecular case studies as a partial course‐based undergraduate research experience (CURE) for lab instruction</a:t>
            </a:r>
            <a:r>
              <a:rPr lang="en-US" sz="2200" b="0" i="0" dirty="0">
                <a:solidFill>
                  <a:srgbClr val="3B3B3B"/>
                </a:solidFill>
                <a:effectLst/>
                <a:latin typeface="Georgia" panose="02040502050405020303" pitchFamily="18" charset="0"/>
              </a:rPr>
              <a:t>, </a:t>
            </a:r>
            <a:r>
              <a:rPr lang="en-US" sz="2200" b="0" i="0" dirty="0" err="1">
                <a:solidFill>
                  <a:srgbClr val="3B3B3B"/>
                </a:solidFill>
                <a:effectLst/>
                <a:latin typeface="Georgia" panose="02040502050405020303" pitchFamily="18" charset="0"/>
              </a:rPr>
              <a:t>BAMBEd</a:t>
            </a:r>
            <a:r>
              <a:rPr lang="en-US" sz="2200" b="0" i="0" dirty="0">
                <a:solidFill>
                  <a:srgbClr val="3B3B3B"/>
                </a:solidFill>
                <a:effectLst/>
                <a:latin typeface="Georgia" panose="02040502050405020303" pitchFamily="18" charset="0"/>
              </a:rPr>
              <a:t> 49: 853-855, </a:t>
            </a:r>
            <a:r>
              <a:rPr lang="en-US" sz="2200" b="0" i="0" dirty="0" err="1">
                <a:solidFill>
                  <a:srgbClr val="3B3B3B"/>
                </a:solidFill>
                <a:effectLst/>
                <a:latin typeface="Georgia" panose="02040502050405020303" pitchFamily="18" charset="0"/>
              </a:rPr>
              <a:t>doi</a:t>
            </a:r>
            <a:r>
              <a:rPr lang="en-US" sz="2200" b="0" i="0" dirty="0">
                <a:solidFill>
                  <a:srgbClr val="3B3B3B"/>
                </a:solidFill>
                <a:effectLst/>
                <a:latin typeface="Georgia" panose="02040502050405020303" pitchFamily="18" charset="0"/>
              </a:rPr>
              <a:t>: 10.1002/bmb.21578</a:t>
            </a:r>
          </a:p>
          <a:p>
            <a:pPr algn="l"/>
            <a:r>
              <a:rPr lang="en-US" sz="2200" b="0" i="0" dirty="0">
                <a:solidFill>
                  <a:srgbClr val="3B3B3B"/>
                </a:solidFill>
                <a:effectLst/>
                <a:latin typeface="Georgia" panose="02040502050405020303" pitchFamily="18" charset="0"/>
              </a:rPr>
              <a:t>Dutta S. (2020) </a:t>
            </a:r>
            <a:r>
              <a:rPr lang="en-US" sz="2200" b="0" i="0" u="none" strike="noStrike" dirty="0">
                <a:solidFill>
                  <a:srgbClr val="0071B3"/>
                </a:solidFill>
                <a:effectLst/>
                <a:latin typeface="Georgia" panose="02040502050405020303" pitchFamily="18" charset="0"/>
              </a:rPr>
              <a:t>The Molecular Case Study Cycle</a:t>
            </a:r>
            <a:r>
              <a:rPr lang="en-US" sz="2200" b="0" i="0" dirty="0">
                <a:solidFill>
                  <a:srgbClr val="3B3B3B"/>
                </a:solidFill>
                <a:effectLst/>
                <a:latin typeface="Georgia" panose="02040502050405020303" pitchFamily="18" charset="0"/>
              </a:rPr>
              <a:t>. CCCE: Committee on Computers in Chemical Education Newsletter</a:t>
            </a:r>
          </a:p>
          <a:p>
            <a:pPr algn="l"/>
            <a:r>
              <a:rPr lang="en-US" sz="2200" b="0" i="0" dirty="0">
                <a:solidFill>
                  <a:srgbClr val="3B3B3B"/>
                </a:solidFill>
                <a:effectLst/>
                <a:latin typeface="Georgia" panose="02040502050405020303" pitchFamily="18" charset="0"/>
              </a:rPr>
              <a:t>Dutta S., Dries D.R. (2019) </a:t>
            </a:r>
            <a:r>
              <a:rPr lang="en-US" sz="2200" b="0" i="0" u="none" strike="noStrike" dirty="0">
                <a:solidFill>
                  <a:srgbClr val="0071B3"/>
                </a:solidFill>
                <a:effectLst/>
                <a:latin typeface="Georgia" panose="02040502050405020303" pitchFamily="18" charset="0"/>
              </a:rPr>
              <a:t>Virtual Exploration of Biomolecular Structure and Function</a:t>
            </a:r>
            <a:r>
              <a:rPr lang="en-US" sz="2200" b="0" i="0" dirty="0">
                <a:solidFill>
                  <a:srgbClr val="3B3B3B"/>
                </a:solidFill>
                <a:effectLst/>
                <a:latin typeface="Georgia" panose="02040502050405020303" pitchFamily="18" charset="0"/>
              </a:rPr>
              <a:t>. Biochemistry Education: From Theory to Practice, Chapter 2pp 21-41, ACS Symposium Series Vol. 1337, </a:t>
            </a:r>
            <a:r>
              <a:rPr lang="en-US" sz="2200" b="0" i="0" dirty="0" err="1">
                <a:solidFill>
                  <a:srgbClr val="3B3B3B"/>
                </a:solidFill>
                <a:effectLst/>
                <a:latin typeface="Georgia" panose="02040502050405020303" pitchFamily="18" charset="0"/>
              </a:rPr>
              <a:t>doi</a:t>
            </a:r>
            <a:r>
              <a:rPr lang="en-US" sz="2200" b="0" i="0" dirty="0">
                <a:solidFill>
                  <a:srgbClr val="3B3B3B"/>
                </a:solidFill>
                <a:effectLst/>
                <a:latin typeface="Georgia" panose="02040502050405020303" pitchFamily="18" charset="0"/>
              </a:rPr>
              <a:t>:</a:t>
            </a:r>
            <a:r>
              <a:rPr lang="en-US" sz="2200" b="1" i="0" dirty="0">
                <a:solidFill>
                  <a:srgbClr val="3B3B3B"/>
                </a:solidFill>
                <a:effectLst/>
                <a:latin typeface="Georgia" panose="02040502050405020303" pitchFamily="18" charset="0"/>
              </a:rPr>
              <a:t> </a:t>
            </a:r>
            <a:r>
              <a:rPr lang="en-US" sz="2200" b="0" i="0" dirty="0">
                <a:solidFill>
                  <a:srgbClr val="3B3B3B"/>
                </a:solidFill>
                <a:effectLst/>
                <a:latin typeface="Georgia" panose="02040502050405020303" pitchFamily="18" charset="0"/>
              </a:rPr>
              <a:t>10.1021/bk-2019-1337.ch002</a:t>
            </a:r>
          </a:p>
        </p:txBody>
      </p:sp>
      <p:sp>
        <p:nvSpPr>
          <p:cNvPr id="76" name="TextBox 75">
            <a:extLst>
              <a:ext uri="{FF2B5EF4-FFF2-40B4-BE49-F238E27FC236}">
                <a16:creationId xmlns:a16="http://schemas.microsoft.com/office/drawing/2014/main" id="{D652AC56-7A58-E14A-8826-5CAD924A372B}"/>
              </a:ext>
            </a:extLst>
          </p:cNvPr>
          <p:cNvSpPr txBox="1"/>
          <p:nvPr/>
        </p:nvSpPr>
        <p:spPr>
          <a:xfrm>
            <a:off x="13207458" y="7774784"/>
            <a:ext cx="12026909" cy="4955203"/>
          </a:xfrm>
          <a:prstGeom prst="rect">
            <a:avLst/>
          </a:prstGeom>
          <a:noFill/>
          <a:ln>
            <a:noFill/>
          </a:ln>
        </p:spPr>
        <p:txBody>
          <a:bodyPr wrap="square">
            <a:spAutoFit/>
          </a:bodyPr>
          <a:lstStyle/>
          <a:p>
            <a:pPr algn="just"/>
            <a:r>
              <a:rPr lang="en-US" sz="2800" b="1" dirty="0"/>
              <a:t>What are they?</a:t>
            </a:r>
            <a:endParaRPr lang="en-US" sz="2800" b="1" i="0" u="none" strike="noStrike" dirty="0">
              <a:solidFill>
                <a:srgbClr val="000000"/>
              </a:solidFill>
              <a:effectLst/>
              <a:latin typeface="Arial" panose="020B0604020202020204" pitchFamily="34" charset="0"/>
            </a:endParaRPr>
          </a:p>
          <a:p>
            <a:pPr algn="just"/>
            <a:r>
              <a:rPr lang="en-US" sz="2200" b="0" i="0" u="none" strike="noStrike" dirty="0">
                <a:solidFill>
                  <a:srgbClr val="000000"/>
                </a:solidFill>
                <a:effectLst/>
                <a:latin typeface="Arial" panose="020B0604020202020204" pitchFamily="34" charset="0"/>
              </a:rPr>
              <a:t>These case studies are opportunities for telling molecular </a:t>
            </a:r>
            <a:r>
              <a:rPr lang="en-US" sz="2200" dirty="0">
                <a:latin typeface="Arial" panose="020B0604020202020204" pitchFamily="34" charset="0"/>
              </a:rPr>
              <a:t>s</a:t>
            </a:r>
            <a:r>
              <a:rPr lang="en-US" sz="2200" b="0" i="0" u="none" strike="noStrike" dirty="0">
                <a:solidFill>
                  <a:srgbClr val="000000"/>
                </a:solidFill>
                <a:effectLst/>
                <a:latin typeface="Arial" panose="020B0604020202020204" pitchFamily="34" charset="0"/>
              </a:rPr>
              <a:t>tories to engage students in exploring biomolecular structure-function relationships. </a:t>
            </a:r>
            <a:endParaRPr lang="en-US" sz="2200" dirty="0">
              <a:latin typeface="Arial" panose="020B0604020202020204" pitchFamily="34" charset="0"/>
            </a:endParaRPr>
          </a:p>
          <a:p>
            <a:pPr algn="just"/>
            <a:endParaRPr lang="en-US" sz="2200" dirty="0">
              <a:latin typeface="Arial" panose="020B0604020202020204" pitchFamily="34" charset="0"/>
            </a:endParaRPr>
          </a:p>
          <a:p>
            <a:pPr algn="just"/>
            <a:r>
              <a:rPr lang="en-US" sz="2200" dirty="0">
                <a:latin typeface="Arial" panose="020B0604020202020204" pitchFamily="34" charset="0"/>
              </a:rPr>
              <a:t>Components of each case study include </a:t>
            </a:r>
          </a:p>
          <a:p>
            <a:pPr marL="342900" indent="-342900" algn="just">
              <a:buFont typeface="Arial" panose="020B0604020202020204" pitchFamily="34" charset="0"/>
              <a:buChar char="•"/>
            </a:pPr>
            <a:r>
              <a:rPr lang="en-US" sz="2200" dirty="0">
                <a:latin typeface="Arial" panose="020B0604020202020204" pitchFamily="34" charset="0"/>
              </a:rPr>
              <a:t>a hook </a:t>
            </a:r>
            <a:r>
              <a:rPr lang="en-US" sz="2200" b="0" i="0" u="none" strike="noStrike" dirty="0">
                <a:solidFill>
                  <a:srgbClr val="000000"/>
                </a:solidFill>
                <a:effectLst/>
                <a:latin typeface="Arial" panose="020B0604020202020204" pitchFamily="34" charset="0"/>
              </a:rPr>
              <a:t>(such as a video, narrative, image, or report), to engage and present the case context</a:t>
            </a:r>
          </a:p>
          <a:p>
            <a:pPr marL="342900" lvl="2" indent="-342900" algn="jus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guidance to identify key molecular players in the story and find thei</a:t>
            </a:r>
            <a:r>
              <a:rPr lang="en-US" sz="2200" dirty="0">
                <a:latin typeface="Arial" panose="020B0604020202020204" pitchFamily="34" charset="0"/>
              </a:rPr>
              <a:t>r </a:t>
            </a:r>
            <a:r>
              <a:rPr lang="en-US" sz="2200" b="0" i="0" u="none" strike="noStrike" dirty="0">
                <a:solidFill>
                  <a:srgbClr val="000000"/>
                </a:solidFill>
                <a:effectLst/>
                <a:latin typeface="Arial" panose="020B0604020202020204" pitchFamily="34" charset="0"/>
              </a:rPr>
              <a:t>relevant 3D structures to study </a:t>
            </a:r>
          </a:p>
          <a:p>
            <a:pPr marL="342900" lvl="2" indent="-342900" algn="just">
              <a:buFont typeface="Arial" panose="020B0604020202020204" pitchFamily="34" charset="0"/>
              <a:buChar char="•"/>
            </a:pPr>
            <a:r>
              <a:rPr lang="en-US" sz="2200" dirty="0">
                <a:latin typeface="Arial" panose="020B0604020202020204" pitchFamily="34" charset="0"/>
              </a:rPr>
              <a:t>guidance</a:t>
            </a:r>
            <a:r>
              <a:rPr lang="en-US" sz="2200" b="0" i="0" u="none" strike="noStrike" dirty="0">
                <a:solidFill>
                  <a:srgbClr val="000000"/>
                </a:solidFill>
                <a:effectLst/>
                <a:latin typeface="Arial" panose="020B0604020202020204" pitchFamily="34" charset="0"/>
              </a:rPr>
              <a:t> for molecular visualization and analysis of 3D structures </a:t>
            </a:r>
            <a:r>
              <a:rPr lang="en-US" sz="2200" dirty="0">
                <a:latin typeface="Arial" panose="020B0604020202020204" pitchFamily="34" charset="0"/>
              </a:rPr>
              <a:t>related to the case theme </a:t>
            </a:r>
          </a:p>
          <a:p>
            <a:pPr marL="342900" lvl="2" indent="-342900" algn="just">
              <a:buFont typeface="Arial" panose="020B0604020202020204" pitchFamily="34" charset="0"/>
              <a:buChar char="•"/>
            </a:pPr>
            <a:r>
              <a:rPr lang="en-US" sz="2200" dirty="0">
                <a:latin typeface="Arial" panose="020B0604020202020204" pitchFamily="34" charset="0"/>
              </a:rPr>
              <a:t>o</a:t>
            </a:r>
            <a:r>
              <a:rPr lang="en-US" sz="2200" b="0" i="0" u="none" strike="noStrike" dirty="0">
                <a:solidFill>
                  <a:srgbClr val="000000"/>
                </a:solidFill>
                <a:effectLst/>
                <a:latin typeface="Arial" panose="020B0604020202020204" pitchFamily="34" charset="0"/>
              </a:rPr>
              <a:t>pportunities to integrate information from the literature, bioinformatics resources, and connect with biomolecular structure and function.</a:t>
            </a:r>
          </a:p>
          <a:p>
            <a:pPr lvl="2" algn="just"/>
            <a:endParaRPr lang="en-US" sz="2000" dirty="0">
              <a:latin typeface="Arial" panose="020B0604020202020204" pitchFamily="34" charset="0"/>
              <a:ea typeface="Calibri"/>
              <a:cs typeface="Calibri"/>
              <a:sym typeface="Calibri"/>
            </a:endParaRPr>
          </a:p>
          <a:p>
            <a:pPr lvl="2" algn="just"/>
            <a:endParaRPr lang="en-US" sz="2000" dirty="0">
              <a:latin typeface="Arial" panose="020B0604020202020204" pitchFamily="34" charset="0"/>
              <a:ea typeface="Calibri"/>
              <a:cs typeface="Calibri"/>
              <a:sym typeface="Calibri"/>
            </a:endParaRPr>
          </a:p>
          <a:p>
            <a:pPr lvl="2" algn="just"/>
            <a:r>
              <a:rPr lang="en-US" sz="2800" b="1" dirty="0">
                <a:solidFill>
                  <a:schemeClr val="dk1"/>
                </a:solidFill>
                <a:latin typeface="Arial" panose="020B0604020202020204" pitchFamily="34" charset="0"/>
                <a:ea typeface="Calibri"/>
                <a:cs typeface="Calibri"/>
                <a:sym typeface="Calibri"/>
              </a:rPr>
              <a:t>Examples</a:t>
            </a:r>
          </a:p>
        </p:txBody>
      </p:sp>
      <p:sp>
        <p:nvSpPr>
          <p:cNvPr id="44" name="TextBox 43">
            <a:extLst>
              <a:ext uri="{FF2B5EF4-FFF2-40B4-BE49-F238E27FC236}">
                <a16:creationId xmlns:a16="http://schemas.microsoft.com/office/drawing/2014/main" id="{65116092-2EE0-404C-BC95-73490DD1101E}"/>
              </a:ext>
            </a:extLst>
          </p:cNvPr>
          <p:cNvSpPr txBox="1"/>
          <p:nvPr/>
        </p:nvSpPr>
        <p:spPr>
          <a:xfrm>
            <a:off x="25592113" y="8294167"/>
            <a:ext cx="6058550"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Query, navigation, and integration of information from various public bioinformatics resources</a:t>
            </a:r>
          </a:p>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Practice biomolecular structure visualization and analysis</a:t>
            </a:r>
          </a:p>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In-depth understanding of intra- and inter-molecular forces in proteins, nucleic acids and their complexes</a:t>
            </a:r>
          </a:p>
        </p:txBody>
      </p:sp>
      <p:sp>
        <p:nvSpPr>
          <p:cNvPr id="46" name="TextBox 45">
            <a:extLst>
              <a:ext uri="{FF2B5EF4-FFF2-40B4-BE49-F238E27FC236}">
                <a16:creationId xmlns:a16="http://schemas.microsoft.com/office/drawing/2014/main" id="{6D155A60-1596-D643-B144-523149BC3934}"/>
              </a:ext>
            </a:extLst>
          </p:cNvPr>
          <p:cNvSpPr txBox="1"/>
          <p:nvPr/>
        </p:nvSpPr>
        <p:spPr>
          <a:xfrm>
            <a:off x="31650663" y="8330329"/>
            <a:ext cx="5760720" cy="2739211"/>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Active learning opportunities </a:t>
            </a:r>
          </a:p>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Modular, flexible, adaptable</a:t>
            </a:r>
          </a:p>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Answer keys and teaching notes included </a:t>
            </a:r>
          </a:p>
          <a:p>
            <a:pPr marL="342900" indent="-342900">
              <a:buFont typeface="Arial" panose="020B0604020202020204" pitchFamily="34" charset="0"/>
              <a:buChar char="•"/>
            </a:pPr>
            <a:r>
              <a:rPr lang="en-US" sz="2200" dirty="0">
                <a:solidFill>
                  <a:schemeClr val="dk1"/>
                </a:solidFill>
                <a:latin typeface="Arial" panose="020B0604020202020204" pitchFamily="34" charset="0"/>
                <a:ea typeface="Calibri"/>
                <a:cs typeface="Calibri"/>
                <a:sym typeface="Calibri"/>
              </a:rPr>
              <a:t>Opportunity to apply multidisciplinary concepts learned in class to authentic societal issues</a:t>
            </a:r>
          </a:p>
          <a:p>
            <a:pPr marL="342900" indent="-342900" algn="just">
              <a:buFont typeface="Arial" panose="020B0604020202020204" pitchFamily="34" charset="0"/>
              <a:buChar char="•"/>
            </a:pPr>
            <a:endParaRPr lang="en-US" sz="2000" dirty="0">
              <a:solidFill>
                <a:schemeClr val="dk1"/>
              </a:solidFill>
              <a:latin typeface="Arial" panose="020B0604020202020204" pitchFamily="34" charset="0"/>
              <a:ea typeface="Calibri"/>
              <a:cs typeface="Calibri"/>
              <a:sym typeface="Calibri"/>
            </a:endParaRPr>
          </a:p>
          <a:p>
            <a:pPr marL="342900" indent="-342900" algn="just">
              <a:buFont typeface="Arial" panose="020B0604020202020204" pitchFamily="34" charset="0"/>
              <a:buChar char="•"/>
            </a:pPr>
            <a:endParaRPr lang="en-US" sz="2000" dirty="0">
              <a:solidFill>
                <a:schemeClr val="dk1"/>
              </a:solidFill>
              <a:latin typeface="Arial" panose="020B0604020202020204" pitchFamily="34" charset="0"/>
              <a:ea typeface="Calibri"/>
              <a:cs typeface="Calibri"/>
              <a:sym typeface="Calibri"/>
            </a:endParaRPr>
          </a:p>
        </p:txBody>
      </p:sp>
      <p:grpSp>
        <p:nvGrpSpPr>
          <p:cNvPr id="54" name="Group 53">
            <a:extLst>
              <a:ext uri="{FF2B5EF4-FFF2-40B4-BE49-F238E27FC236}">
                <a16:creationId xmlns:a16="http://schemas.microsoft.com/office/drawing/2014/main" id="{24D0B79C-1E9D-774B-97A1-B9031BE42A99}"/>
              </a:ext>
            </a:extLst>
          </p:cNvPr>
          <p:cNvGrpSpPr/>
          <p:nvPr/>
        </p:nvGrpSpPr>
        <p:grpSpPr>
          <a:xfrm>
            <a:off x="13329409" y="13458260"/>
            <a:ext cx="7272580" cy="6009142"/>
            <a:chOff x="13106955" y="11857366"/>
            <a:chExt cx="7272580" cy="6009142"/>
          </a:xfrm>
        </p:grpSpPr>
        <p:sp>
          <p:nvSpPr>
            <p:cNvPr id="35" name="Rectangle 34">
              <a:extLst>
                <a:ext uri="{FF2B5EF4-FFF2-40B4-BE49-F238E27FC236}">
                  <a16:creationId xmlns:a16="http://schemas.microsoft.com/office/drawing/2014/main" id="{9DF5728D-1741-B043-9554-190388A29974}"/>
                </a:ext>
              </a:extLst>
            </p:cNvPr>
            <p:cNvSpPr/>
            <p:nvPr/>
          </p:nvSpPr>
          <p:spPr>
            <a:xfrm>
              <a:off x="13106955" y="11857366"/>
              <a:ext cx="7272580" cy="60091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2835642-0F54-EB4E-A373-A860EA634D3A}"/>
                </a:ext>
              </a:extLst>
            </p:cNvPr>
            <p:cNvGrpSpPr/>
            <p:nvPr/>
          </p:nvGrpSpPr>
          <p:grpSpPr>
            <a:xfrm>
              <a:off x="13238679" y="12037204"/>
              <a:ext cx="7013846" cy="5572890"/>
              <a:chOff x="13238679" y="12037204"/>
              <a:chExt cx="7013846" cy="5572890"/>
            </a:xfrm>
          </p:grpSpPr>
          <p:pic>
            <p:nvPicPr>
              <p:cNvPr id="15" name="Picture 14" descr="A close-up of a baby's feet&#10;&#10;Description automatically generated">
                <a:extLst>
                  <a:ext uri="{FF2B5EF4-FFF2-40B4-BE49-F238E27FC236}">
                    <a16:creationId xmlns:a16="http://schemas.microsoft.com/office/drawing/2014/main" id="{37D171EB-BAA7-704A-8586-D948A497DCC8}"/>
                  </a:ext>
                </a:extLst>
              </p:cNvPr>
              <p:cNvPicPr>
                <a:picLocks noChangeAspect="1"/>
              </p:cNvPicPr>
              <p:nvPr/>
            </p:nvPicPr>
            <p:blipFill>
              <a:blip r:embed="rId12"/>
              <a:stretch>
                <a:fillRect/>
              </a:stretch>
            </p:blipFill>
            <p:spPr>
              <a:xfrm>
                <a:off x="13251917" y="12040313"/>
                <a:ext cx="4110332" cy="2743200"/>
              </a:xfrm>
              <a:prstGeom prst="rect">
                <a:avLst/>
              </a:prstGeom>
              <a:ln>
                <a:solidFill>
                  <a:schemeClr val="tx1"/>
                </a:solidFill>
              </a:ln>
            </p:spPr>
          </p:pic>
          <p:pic>
            <p:nvPicPr>
              <p:cNvPr id="19" name="Picture 18" descr="A picture containing light&#10;&#10;Description automatically generated">
                <a:extLst>
                  <a:ext uri="{FF2B5EF4-FFF2-40B4-BE49-F238E27FC236}">
                    <a16:creationId xmlns:a16="http://schemas.microsoft.com/office/drawing/2014/main" id="{631E722D-84A3-A44E-BFBE-1EC6720ED792}"/>
                  </a:ext>
                </a:extLst>
              </p:cNvPr>
              <p:cNvPicPr>
                <a:picLocks noChangeAspect="1"/>
              </p:cNvPicPr>
              <p:nvPr/>
            </p:nvPicPr>
            <p:blipFill rotWithShape="1">
              <a:blip r:embed="rId13"/>
              <a:srcRect r="9666"/>
              <a:stretch/>
            </p:blipFill>
            <p:spPr>
              <a:xfrm>
                <a:off x="16611355" y="14865005"/>
                <a:ext cx="3641170" cy="2743200"/>
              </a:xfrm>
              <a:prstGeom prst="rect">
                <a:avLst/>
              </a:prstGeom>
              <a:ln>
                <a:solidFill>
                  <a:schemeClr val="tx1"/>
                </a:solidFill>
              </a:ln>
            </p:spPr>
          </p:pic>
          <p:pic>
            <p:nvPicPr>
              <p:cNvPr id="43" name="Picture 42">
                <a:extLst>
                  <a:ext uri="{FF2B5EF4-FFF2-40B4-BE49-F238E27FC236}">
                    <a16:creationId xmlns:a16="http://schemas.microsoft.com/office/drawing/2014/main" id="{7EE7F017-448F-D342-B4CF-0F57FE613571}"/>
                  </a:ext>
                </a:extLst>
              </p:cNvPr>
              <p:cNvPicPr>
                <a:picLocks noChangeAspect="1"/>
              </p:cNvPicPr>
              <p:nvPr/>
            </p:nvPicPr>
            <p:blipFill rotWithShape="1">
              <a:blip r:embed="rId14">
                <a:extLst>
                  <a:ext uri="{28A0092B-C50C-407E-A947-70E740481C1C}">
                    <a14:useLocalDpi xmlns:a14="http://schemas.microsoft.com/office/drawing/2010/main" val="0"/>
                  </a:ext>
                </a:extLst>
              </a:blip>
              <a:srcRect l="69642" t="5068" r="1816" b="66826"/>
              <a:stretch/>
            </p:blipFill>
            <p:spPr bwMode="auto">
              <a:xfrm>
                <a:off x="17425192" y="12037204"/>
                <a:ext cx="2827333" cy="2743200"/>
              </a:xfrm>
              <a:prstGeom prst="rect">
                <a:avLst/>
              </a:prstGeom>
              <a:ln>
                <a:solidFill>
                  <a:schemeClr val="tx1"/>
                </a:solidFill>
              </a:ln>
              <a:extLst>
                <a:ext uri="{53640926-AAD7-44D8-BBD7-CCE9431645EC}">
                  <a14:shadowObscured xmlns:a14="http://schemas.microsoft.com/office/drawing/2010/main"/>
                </a:ext>
              </a:extLst>
            </p:spPr>
          </p:pic>
          <p:pic>
            <p:nvPicPr>
              <p:cNvPr id="34" name="Picture 33" descr="A picture containing vector graphics&#10;&#10;Description automatically generated">
                <a:extLst>
                  <a:ext uri="{FF2B5EF4-FFF2-40B4-BE49-F238E27FC236}">
                    <a16:creationId xmlns:a16="http://schemas.microsoft.com/office/drawing/2014/main" id="{6D73F439-CFC5-4B42-81E7-F46259BEFAFC}"/>
                  </a:ext>
                </a:extLst>
              </p:cNvPr>
              <p:cNvPicPr>
                <a:picLocks noChangeAspect="1"/>
              </p:cNvPicPr>
              <p:nvPr/>
            </p:nvPicPr>
            <p:blipFill rotWithShape="1">
              <a:blip r:embed="rId15"/>
              <a:srcRect r="19921"/>
              <a:stretch/>
            </p:blipFill>
            <p:spPr>
              <a:xfrm>
                <a:off x="13238679" y="14866894"/>
                <a:ext cx="3227863" cy="2743200"/>
              </a:xfrm>
              <a:prstGeom prst="rect">
                <a:avLst/>
              </a:prstGeom>
              <a:ln>
                <a:solidFill>
                  <a:schemeClr val="tx1"/>
                </a:solidFill>
              </a:ln>
            </p:spPr>
          </p:pic>
        </p:grpSp>
      </p:grpSp>
      <p:grpSp>
        <p:nvGrpSpPr>
          <p:cNvPr id="52" name="Group 51">
            <a:extLst>
              <a:ext uri="{FF2B5EF4-FFF2-40B4-BE49-F238E27FC236}">
                <a16:creationId xmlns:a16="http://schemas.microsoft.com/office/drawing/2014/main" id="{9CD6AD8E-8F02-D44D-9960-96F88D1CE1B9}"/>
              </a:ext>
            </a:extLst>
          </p:cNvPr>
          <p:cNvGrpSpPr/>
          <p:nvPr/>
        </p:nvGrpSpPr>
        <p:grpSpPr>
          <a:xfrm>
            <a:off x="21049355" y="13628084"/>
            <a:ext cx="7072326" cy="5836433"/>
            <a:chOff x="21214285" y="14011698"/>
            <a:chExt cx="7072326" cy="5836433"/>
          </a:xfrm>
        </p:grpSpPr>
        <p:sp>
          <p:nvSpPr>
            <p:cNvPr id="86" name="Rectangle 85">
              <a:extLst>
                <a:ext uri="{FF2B5EF4-FFF2-40B4-BE49-F238E27FC236}">
                  <a16:creationId xmlns:a16="http://schemas.microsoft.com/office/drawing/2014/main" id="{DB9EBB36-FF6E-8A47-85AC-6D446C833368}"/>
                </a:ext>
              </a:extLst>
            </p:cNvPr>
            <p:cNvSpPr/>
            <p:nvPr/>
          </p:nvSpPr>
          <p:spPr>
            <a:xfrm>
              <a:off x="21214285" y="14011698"/>
              <a:ext cx="7072326" cy="58364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plant, tree, cherry&#10;&#10;Description automatically generated">
              <a:extLst>
                <a:ext uri="{FF2B5EF4-FFF2-40B4-BE49-F238E27FC236}">
                  <a16:creationId xmlns:a16="http://schemas.microsoft.com/office/drawing/2014/main" id="{168A8189-2AA9-F34F-9A3C-28A80A116B0D}"/>
                </a:ext>
              </a:extLst>
            </p:cNvPr>
            <p:cNvPicPr>
              <a:picLocks noChangeAspect="1"/>
            </p:cNvPicPr>
            <p:nvPr/>
          </p:nvPicPr>
          <p:blipFill rotWithShape="1">
            <a:blip r:embed="rId16"/>
            <a:srcRect l="25460"/>
            <a:stretch/>
          </p:blipFill>
          <p:spPr>
            <a:xfrm>
              <a:off x="21409527" y="14171448"/>
              <a:ext cx="3647809" cy="2743200"/>
            </a:xfrm>
            <a:prstGeom prst="rect">
              <a:avLst/>
            </a:prstGeom>
            <a:ln>
              <a:solidFill>
                <a:schemeClr val="tx1"/>
              </a:solidFill>
            </a:ln>
          </p:spPr>
        </p:pic>
        <p:pic>
          <p:nvPicPr>
            <p:cNvPr id="20" name="Picture 19" descr="Diagram, schematic&#10;&#10;Description automatically generated">
              <a:extLst>
                <a:ext uri="{FF2B5EF4-FFF2-40B4-BE49-F238E27FC236}">
                  <a16:creationId xmlns:a16="http://schemas.microsoft.com/office/drawing/2014/main" id="{6C45A683-47A0-CA43-8768-1A15E259513B}"/>
                </a:ext>
              </a:extLst>
            </p:cNvPr>
            <p:cNvPicPr>
              <a:picLocks noChangeAspect="1"/>
            </p:cNvPicPr>
            <p:nvPr/>
          </p:nvPicPr>
          <p:blipFill>
            <a:blip r:embed="rId17"/>
            <a:stretch>
              <a:fillRect/>
            </a:stretch>
          </p:blipFill>
          <p:spPr>
            <a:xfrm>
              <a:off x="21399736" y="16994023"/>
              <a:ext cx="3657600" cy="2743200"/>
            </a:xfrm>
            <a:prstGeom prst="rect">
              <a:avLst/>
            </a:prstGeom>
            <a:ln>
              <a:solidFill>
                <a:schemeClr val="tx1"/>
              </a:solidFill>
            </a:ln>
          </p:spPr>
        </p:pic>
        <p:pic>
          <p:nvPicPr>
            <p:cNvPr id="48" name="Picture 47">
              <a:extLst>
                <a:ext uri="{FF2B5EF4-FFF2-40B4-BE49-F238E27FC236}">
                  <a16:creationId xmlns:a16="http://schemas.microsoft.com/office/drawing/2014/main" id="{55D13281-CEE6-3A43-8B6D-0DE95AC2CDF2}"/>
                </a:ext>
              </a:extLst>
            </p:cNvPr>
            <p:cNvPicPr>
              <a:picLocks noChangeAspect="1"/>
            </p:cNvPicPr>
            <p:nvPr/>
          </p:nvPicPr>
          <p:blipFill rotWithShape="1">
            <a:blip r:embed="rId18"/>
            <a:srcRect r="18367"/>
            <a:stretch/>
          </p:blipFill>
          <p:spPr>
            <a:xfrm>
              <a:off x="25120279" y="16980373"/>
              <a:ext cx="3023118" cy="2743200"/>
            </a:xfrm>
            <a:prstGeom prst="rect">
              <a:avLst/>
            </a:prstGeom>
            <a:ln>
              <a:solidFill>
                <a:schemeClr val="tx1"/>
              </a:solidFill>
            </a:ln>
          </p:spPr>
        </p:pic>
        <p:pic>
          <p:nvPicPr>
            <p:cNvPr id="50" name="Picture 49" descr="A picture containing clipart&#10;&#10;Description automatically generated">
              <a:extLst>
                <a:ext uri="{FF2B5EF4-FFF2-40B4-BE49-F238E27FC236}">
                  <a16:creationId xmlns:a16="http://schemas.microsoft.com/office/drawing/2014/main" id="{AC803C24-F235-B54E-8331-1FE9986F75B1}"/>
                </a:ext>
              </a:extLst>
            </p:cNvPr>
            <p:cNvPicPr>
              <a:picLocks noChangeAspect="1"/>
            </p:cNvPicPr>
            <p:nvPr/>
          </p:nvPicPr>
          <p:blipFill>
            <a:blip r:embed="rId19"/>
            <a:stretch>
              <a:fillRect/>
            </a:stretch>
          </p:blipFill>
          <p:spPr>
            <a:xfrm>
              <a:off x="25113631" y="14171448"/>
              <a:ext cx="3023118" cy="2743200"/>
            </a:xfrm>
            <a:prstGeom prst="rect">
              <a:avLst/>
            </a:prstGeom>
            <a:ln>
              <a:solidFill>
                <a:schemeClr val="tx1"/>
              </a:solidFill>
            </a:ln>
          </p:spPr>
        </p:pic>
      </p:grpSp>
      <p:grpSp>
        <p:nvGrpSpPr>
          <p:cNvPr id="90" name="Group 89">
            <a:extLst>
              <a:ext uri="{FF2B5EF4-FFF2-40B4-BE49-F238E27FC236}">
                <a16:creationId xmlns:a16="http://schemas.microsoft.com/office/drawing/2014/main" id="{8A3D6610-F33E-2843-B344-B7CBEA9DFD0D}"/>
              </a:ext>
            </a:extLst>
          </p:cNvPr>
          <p:cNvGrpSpPr/>
          <p:nvPr/>
        </p:nvGrpSpPr>
        <p:grpSpPr>
          <a:xfrm>
            <a:off x="28473801" y="13933420"/>
            <a:ext cx="8884087" cy="5512402"/>
            <a:chOff x="28244959" y="13172516"/>
            <a:chExt cx="8884087" cy="5512402"/>
          </a:xfrm>
        </p:grpSpPr>
        <p:sp>
          <p:nvSpPr>
            <p:cNvPr id="93" name="Rectangle 92">
              <a:extLst>
                <a:ext uri="{FF2B5EF4-FFF2-40B4-BE49-F238E27FC236}">
                  <a16:creationId xmlns:a16="http://schemas.microsoft.com/office/drawing/2014/main" id="{D1C97D35-9414-8146-9798-38FFDA56B3BA}"/>
                </a:ext>
              </a:extLst>
            </p:cNvPr>
            <p:cNvSpPr/>
            <p:nvPr/>
          </p:nvSpPr>
          <p:spPr>
            <a:xfrm>
              <a:off x="28244959" y="13172516"/>
              <a:ext cx="8884087" cy="55124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B93CA8DE-917C-1748-9883-DC2B6CFAC18E}"/>
                </a:ext>
              </a:extLst>
            </p:cNvPr>
            <p:cNvGrpSpPr/>
            <p:nvPr/>
          </p:nvGrpSpPr>
          <p:grpSpPr>
            <a:xfrm>
              <a:off x="28372553" y="13282640"/>
              <a:ext cx="8656288" cy="5286015"/>
              <a:chOff x="28382575" y="13190734"/>
              <a:chExt cx="8656288" cy="5286015"/>
            </a:xfrm>
          </p:grpSpPr>
          <p:pic>
            <p:nvPicPr>
              <p:cNvPr id="27" name="Picture 26" descr="Graphical user interface&#10;&#10;Description automatically generated with medium confidence">
                <a:extLst>
                  <a:ext uri="{FF2B5EF4-FFF2-40B4-BE49-F238E27FC236}">
                    <a16:creationId xmlns:a16="http://schemas.microsoft.com/office/drawing/2014/main" id="{3AFE89B7-C54C-3146-9515-5D1EAAD7FB0F}"/>
                  </a:ext>
                </a:extLst>
              </p:cNvPr>
              <p:cNvPicPr>
                <a:picLocks noChangeAspect="1"/>
              </p:cNvPicPr>
              <p:nvPr/>
            </p:nvPicPr>
            <p:blipFill>
              <a:blip r:embed="rId20"/>
              <a:stretch>
                <a:fillRect/>
              </a:stretch>
            </p:blipFill>
            <p:spPr>
              <a:xfrm>
                <a:off x="28410701" y="13190734"/>
                <a:ext cx="4871720" cy="2743200"/>
              </a:xfrm>
              <a:prstGeom prst="rect">
                <a:avLst/>
              </a:prstGeom>
              <a:ln>
                <a:solidFill>
                  <a:schemeClr val="tx1"/>
                </a:solidFill>
              </a:ln>
            </p:spPr>
          </p:pic>
          <p:pic>
            <p:nvPicPr>
              <p:cNvPr id="38" name="Picture 37">
                <a:extLst>
                  <a:ext uri="{FF2B5EF4-FFF2-40B4-BE49-F238E27FC236}">
                    <a16:creationId xmlns:a16="http://schemas.microsoft.com/office/drawing/2014/main" id="{199D83FD-419F-7C4E-A3C0-564CA69D4004}"/>
                  </a:ext>
                </a:extLst>
              </p:cNvPr>
              <p:cNvPicPr>
                <a:picLocks noChangeAspect="1"/>
              </p:cNvPicPr>
              <p:nvPr/>
            </p:nvPicPr>
            <p:blipFill>
              <a:blip r:embed="rId21"/>
              <a:stretch>
                <a:fillRect/>
              </a:stretch>
            </p:blipFill>
            <p:spPr>
              <a:xfrm>
                <a:off x="33422827" y="13196752"/>
                <a:ext cx="3616036" cy="2743200"/>
              </a:xfrm>
              <a:prstGeom prst="rect">
                <a:avLst/>
              </a:prstGeom>
              <a:ln>
                <a:solidFill>
                  <a:schemeClr val="tx1"/>
                </a:solidFill>
              </a:ln>
            </p:spPr>
          </p:pic>
          <p:pic>
            <p:nvPicPr>
              <p:cNvPr id="40" name="Picture 39" descr="Diagram&#10;&#10;Description automatically generated">
                <a:extLst>
                  <a:ext uri="{FF2B5EF4-FFF2-40B4-BE49-F238E27FC236}">
                    <a16:creationId xmlns:a16="http://schemas.microsoft.com/office/drawing/2014/main" id="{9B710226-6883-FA4F-8D2B-C01B8E6092BE}"/>
                  </a:ext>
                </a:extLst>
              </p:cNvPr>
              <p:cNvPicPr>
                <a:picLocks noChangeAspect="1"/>
              </p:cNvPicPr>
              <p:nvPr/>
            </p:nvPicPr>
            <p:blipFill>
              <a:blip r:embed="rId22"/>
              <a:stretch>
                <a:fillRect/>
              </a:stretch>
            </p:blipFill>
            <p:spPr>
              <a:xfrm>
                <a:off x="31119484" y="16010341"/>
                <a:ext cx="5919379" cy="2466408"/>
              </a:xfrm>
              <a:prstGeom prst="rect">
                <a:avLst/>
              </a:prstGeom>
              <a:ln>
                <a:solidFill>
                  <a:schemeClr val="tx1"/>
                </a:solidFill>
              </a:ln>
            </p:spPr>
          </p:pic>
          <p:pic>
            <p:nvPicPr>
              <p:cNvPr id="42" name="Picture 41" descr="Diagram, schematic&#10;&#10;Description automatically generated">
                <a:extLst>
                  <a:ext uri="{FF2B5EF4-FFF2-40B4-BE49-F238E27FC236}">
                    <a16:creationId xmlns:a16="http://schemas.microsoft.com/office/drawing/2014/main" id="{59DA962B-A03B-B44C-8014-60B9183FBEB8}"/>
                  </a:ext>
                </a:extLst>
              </p:cNvPr>
              <p:cNvPicPr>
                <a:picLocks noChangeAspect="1"/>
              </p:cNvPicPr>
              <p:nvPr/>
            </p:nvPicPr>
            <p:blipFill>
              <a:blip r:embed="rId23"/>
              <a:stretch>
                <a:fillRect/>
              </a:stretch>
            </p:blipFill>
            <p:spPr>
              <a:xfrm>
                <a:off x="28382575" y="16015794"/>
                <a:ext cx="2636704" cy="2128715"/>
              </a:xfrm>
              <a:prstGeom prst="rect">
                <a:avLst/>
              </a:prstGeom>
              <a:ln>
                <a:solidFill>
                  <a:schemeClr val="tx1"/>
                </a:solidFill>
              </a:ln>
            </p:spPr>
          </p:pic>
        </p:grpSp>
      </p:grpSp>
      <p:pic>
        <p:nvPicPr>
          <p:cNvPr id="61" name="Picture 60" descr="Qr code&#10;&#10;Description automatically generated">
            <a:extLst>
              <a:ext uri="{FF2B5EF4-FFF2-40B4-BE49-F238E27FC236}">
                <a16:creationId xmlns:a16="http://schemas.microsoft.com/office/drawing/2014/main" id="{A62F9E06-02F3-35CF-3F93-A31035ABBE87}"/>
              </a:ext>
            </a:extLst>
          </p:cNvPr>
          <p:cNvPicPr>
            <a:picLocks noChangeAspect="1"/>
          </p:cNvPicPr>
          <p:nvPr/>
        </p:nvPicPr>
        <p:blipFill>
          <a:blip r:embed="rId24"/>
          <a:stretch>
            <a:fillRect/>
          </a:stretch>
        </p:blipFill>
        <p:spPr>
          <a:xfrm>
            <a:off x="35256651" y="10444102"/>
            <a:ext cx="2131714" cy="2131714"/>
          </a:xfrm>
          <a:prstGeom prst="rect">
            <a:avLst/>
          </a:prstGeom>
        </p:spPr>
      </p:pic>
      <p:pic>
        <p:nvPicPr>
          <p:cNvPr id="95" name="Picture 94" descr="Graphical user interface&#10;&#10;Description automatically generated with medium confidence">
            <a:extLst>
              <a:ext uri="{FF2B5EF4-FFF2-40B4-BE49-F238E27FC236}">
                <a16:creationId xmlns:a16="http://schemas.microsoft.com/office/drawing/2014/main" id="{6A716463-1A77-4142-9C5A-A5616D81AC74}"/>
              </a:ext>
            </a:extLst>
          </p:cNvPr>
          <p:cNvPicPr>
            <a:picLocks noChangeAspect="1"/>
          </p:cNvPicPr>
          <p:nvPr/>
        </p:nvPicPr>
        <p:blipFill rotWithShape="1">
          <a:blip r:embed="rId25"/>
          <a:srcRect l="1672" t="2111" r="994" b="2419"/>
          <a:stretch/>
        </p:blipFill>
        <p:spPr>
          <a:xfrm>
            <a:off x="13585716" y="22264318"/>
            <a:ext cx="11116104" cy="6858000"/>
          </a:xfrm>
          <a:prstGeom prst="rect">
            <a:avLst/>
          </a:prstGeom>
          <a:ln>
            <a:solidFill>
              <a:schemeClr val="tx1"/>
            </a:solidFill>
          </a:ln>
        </p:spPr>
      </p:pic>
      <p:sp>
        <p:nvSpPr>
          <p:cNvPr id="102" name="TextBox 101">
            <a:extLst>
              <a:ext uri="{FF2B5EF4-FFF2-40B4-BE49-F238E27FC236}">
                <a16:creationId xmlns:a16="http://schemas.microsoft.com/office/drawing/2014/main" id="{357629BF-4479-F842-BC5B-9BC6E21AAEF4}"/>
              </a:ext>
            </a:extLst>
          </p:cNvPr>
          <p:cNvSpPr txBox="1"/>
          <p:nvPr/>
        </p:nvSpPr>
        <p:spPr>
          <a:xfrm>
            <a:off x="13315628" y="12670174"/>
            <a:ext cx="7286361" cy="76944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2200" b="1" u="none" strike="noStrike" dirty="0">
                <a:solidFill>
                  <a:schemeClr val="tx1"/>
                </a:solidFill>
                <a:effectLst/>
                <a:latin typeface="Arial" panose="020B0604020202020204" pitchFamily="34" charset="0"/>
              </a:rPr>
              <a:t>Happy Blue Baby </a:t>
            </a:r>
          </a:p>
          <a:p>
            <a:r>
              <a:rPr lang="en-US" sz="2200" b="1" u="none" strike="noStrike" dirty="0">
                <a:solidFill>
                  <a:schemeClr val="tx1"/>
                </a:solidFill>
                <a:effectLst/>
                <a:latin typeface="Arial" panose="020B0604020202020204" pitchFamily="34" charset="0"/>
              </a:rPr>
              <a:t>(</a:t>
            </a:r>
            <a:r>
              <a:rPr lang="en-US" sz="2200" b="1" dirty="0">
                <a:solidFill>
                  <a:schemeClr val="tx1"/>
                </a:solidFill>
              </a:rPr>
              <a:t>doi:10.25334/2R67-W933)</a:t>
            </a:r>
          </a:p>
        </p:txBody>
      </p:sp>
      <p:sp>
        <p:nvSpPr>
          <p:cNvPr id="103" name="TextBox 102">
            <a:extLst>
              <a:ext uri="{FF2B5EF4-FFF2-40B4-BE49-F238E27FC236}">
                <a16:creationId xmlns:a16="http://schemas.microsoft.com/office/drawing/2014/main" id="{6521DAA4-08C2-634D-9318-120A2B5C6CF3}"/>
              </a:ext>
            </a:extLst>
          </p:cNvPr>
          <p:cNvSpPr txBox="1"/>
          <p:nvPr/>
        </p:nvSpPr>
        <p:spPr>
          <a:xfrm>
            <a:off x="21030175" y="12832199"/>
            <a:ext cx="7091505" cy="76944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2200" b="1" u="none" strike="noStrike" dirty="0">
                <a:solidFill>
                  <a:schemeClr val="tx1"/>
                </a:solidFill>
                <a:effectLst/>
                <a:latin typeface="Arial" panose="020B0604020202020204" pitchFamily="34" charset="0"/>
              </a:rPr>
              <a:t>Evolution of Caffeine Biosynthesis Enzymes</a:t>
            </a:r>
          </a:p>
          <a:p>
            <a:r>
              <a:rPr lang="en-US" sz="2200" b="1" u="none" strike="noStrike" dirty="0">
                <a:solidFill>
                  <a:schemeClr val="tx1"/>
                </a:solidFill>
                <a:effectLst/>
                <a:latin typeface="Arial" panose="020B0604020202020204" pitchFamily="34" charset="0"/>
              </a:rPr>
              <a:t>(</a:t>
            </a:r>
            <a:r>
              <a:rPr lang="en-US" sz="2200" b="1" dirty="0">
                <a:solidFill>
                  <a:schemeClr val="tx1"/>
                </a:solidFill>
              </a:rPr>
              <a:t>doi:10.25334/225Z-KR22)</a:t>
            </a:r>
          </a:p>
        </p:txBody>
      </p:sp>
      <p:sp>
        <p:nvSpPr>
          <p:cNvPr id="104" name="TextBox 103">
            <a:extLst>
              <a:ext uri="{FF2B5EF4-FFF2-40B4-BE49-F238E27FC236}">
                <a16:creationId xmlns:a16="http://schemas.microsoft.com/office/drawing/2014/main" id="{456783F3-5045-B046-AAE7-02613FC312B8}"/>
              </a:ext>
            </a:extLst>
          </p:cNvPr>
          <p:cNvSpPr txBox="1"/>
          <p:nvPr/>
        </p:nvSpPr>
        <p:spPr>
          <a:xfrm>
            <a:off x="28456615" y="13157913"/>
            <a:ext cx="8901270" cy="76944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2200" b="1" u="none" strike="noStrike" dirty="0">
                <a:solidFill>
                  <a:schemeClr val="tx1"/>
                </a:solidFill>
                <a:effectLst/>
                <a:latin typeface="Arial" panose="020B0604020202020204" pitchFamily="34" charset="0"/>
              </a:rPr>
              <a:t>A Case of Severe Insulin Resistance</a:t>
            </a:r>
          </a:p>
          <a:p>
            <a:r>
              <a:rPr lang="en-US" sz="2200" b="1" u="none" strike="noStrike" dirty="0">
                <a:solidFill>
                  <a:schemeClr val="tx1"/>
                </a:solidFill>
                <a:effectLst/>
                <a:latin typeface="Arial" panose="020B0604020202020204" pitchFamily="34" charset="0"/>
              </a:rPr>
              <a:t>(</a:t>
            </a:r>
            <a:r>
              <a:rPr lang="en-US" sz="2200" b="1" dirty="0">
                <a:solidFill>
                  <a:schemeClr val="tx1"/>
                </a:solidFill>
              </a:rPr>
              <a:t>doi:10.25334/DTTA-WW18)</a:t>
            </a:r>
          </a:p>
        </p:txBody>
      </p:sp>
      <p:pic>
        <p:nvPicPr>
          <p:cNvPr id="111" name="Picture 110">
            <a:extLst>
              <a:ext uri="{FF2B5EF4-FFF2-40B4-BE49-F238E27FC236}">
                <a16:creationId xmlns:a16="http://schemas.microsoft.com/office/drawing/2014/main" id="{54CF229E-FBD2-7948-A71B-9059BE59A0F5}"/>
              </a:ext>
            </a:extLst>
          </p:cNvPr>
          <p:cNvPicPr>
            <a:picLocks noChangeAspect="1"/>
          </p:cNvPicPr>
          <p:nvPr/>
        </p:nvPicPr>
        <p:blipFill>
          <a:blip r:embed="rId26"/>
          <a:stretch>
            <a:fillRect/>
          </a:stretch>
        </p:blipFill>
        <p:spPr>
          <a:xfrm>
            <a:off x="5716641" y="17850988"/>
            <a:ext cx="1820343" cy="1828800"/>
          </a:xfrm>
          <a:prstGeom prst="rect">
            <a:avLst/>
          </a:prstGeom>
        </p:spPr>
      </p:pic>
      <p:sp>
        <p:nvSpPr>
          <p:cNvPr id="122" name="TextBox 121">
            <a:extLst>
              <a:ext uri="{FF2B5EF4-FFF2-40B4-BE49-F238E27FC236}">
                <a16:creationId xmlns:a16="http://schemas.microsoft.com/office/drawing/2014/main" id="{B20175DD-E562-DF45-9BD3-56519A9267AB}"/>
              </a:ext>
            </a:extLst>
          </p:cNvPr>
          <p:cNvSpPr txBox="1"/>
          <p:nvPr/>
        </p:nvSpPr>
        <p:spPr>
          <a:xfrm>
            <a:off x="13527367" y="21756662"/>
            <a:ext cx="6933297"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1. Author</a:t>
            </a:r>
            <a:r>
              <a:rPr lang="en-US" sz="2800" dirty="0"/>
              <a:t> Molecular Case Study </a:t>
            </a:r>
            <a:endParaRPr kumimoji="0" lang="en-US" sz="1176" b="0" i="0" u="none" strike="noStrike" kern="0" cap="none" spc="0" normalizeH="0" baseline="0" noProof="0" dirty="0">
              <a:ln>
                <a:noFill/>
              </a:ln>
              <a:solidFill>
                <a:srgbClr val="000000"/>
              </a:solidFill>
              <a:effectLst/>
              <a:uLnTx/>
              <a:uFillTx/>
              <a:latin typeface="Arial"/>
              <a:cs typeface="Arial"/>
              <a:sym typeface="Arial"/>
            </a:endParaRPr>
          </a:p>
        </p:txBody>
      </p:sp>
      <p:pic>
        <p:nvPicPr>
          <p:cNvPr id="115" name="Picture 114" descr="Logo&#10;&#10;Description automatically generated with low confidence">
            <a:extLst>
              <a:ext uri="{FF2B5EF4-FFF2-40B4-BE49-F238E27FC236}">
                <a16:creationId xmlns:a16="http://schemas.microsoft.com/office/drawing/2014/main" id="{241DE716-A6CD-E64E-8349-1D048A9883F7}"/>
              </a:ext>
            </a:extLst>
          </p:cNvPr>
          <p:cNvPicPr>
            <a:picLocks noChangeAspect="1"/>
          </p:cNvPicPr>
          <p:nvPr/>
        </p:nvPicPr>
        <p:blipFill rotWithShape="1">
          <a:blip r:embed="rId27"/>
          <a:srcRect t="12321" b="13342"/>
          <a:stretch/>
        </p:blipFill>
        <p:spPr>
          <a:xfrm>
            <a:off x="7720422" y="17900064"/>
            <a:ext cx="5233790" cy="1760573"/>
          </a:xfrm>
          <a:prstGeom prst="rect">
            <a:avLst/>
          </a:prstGeom>
        </p:spPr>
      </p:pic>
      <p:grpSp>
        <p:nvGrpSpPr>
          <p:cNvPr id="124" name="Group 123">
            <a:extLst>
              <a:ext uri="{FF2B5EF4-FFF2-40B4-BE49-F238E27FC236}">
                <a16:creationId xmlns:a16="http://schemas.microsoft.com/office/drawing/2014/main" id="{799E76BD-0D4E-B441-9DDD-15F429413D7E}"/>
              </a:ext>
            </a:extLst>
          </p:cNvPr>
          <p:cNvGrpSpPr/>
          <p:nvPr/>
        </p:nvGrpSpPr>
        <p:grpSpPr>
          <a:xfrm>
            <a:off x="25645984" y="23201047"/>
            <a:ext cx="7483110" cy="4395041"/>
            <a:chOff x="28447455" y="21865169"/>
            <a:chExt cx="7483110" cy="4395041"/>
          </a:xfrm>
        </p:grpSpPr>
        <p:pic>
          <p:nvPicPr>
            <p:cNvPr id="56" name="Picture 4">
              <a:extLst>
                <a:ext uri="{FF2B5EF4-FFF2-40B4-BE49-F238E27FC236}">
                  <a16:creationId xmlns:a16="http://schemas.microsoft.com/office/drawing/2014/main" id="{5B9AC726-B9E6-0E4F-98F3-F762443745FC}"/>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15489" t="7002" r="13719" b="8754"/>
            <a:stretch/>
          </p:blipFill>
          <p:spPr bwMode="auto">
            <a:xfrm>
              <a:off x="28705013" y="22625595"/>
              <a:ext cx="1828800" cy="20690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7" name="Picture 8" descr="Teaching - Free of Charge Creative Commons Handwriting image">
              <a:extLst>
                <a:ext uri="{FF2B5EF4-FFF2-40B4-BE49-F238E27FC236}">
                  <a16:creationId xmlns:a16="http://schemas.microsoft.com/office/drawing/2014/main" id="{553384E5-283B-C544-AF7F-63B9A3C8119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697125" y="24788419"/>
              <a:ext cx="1828800" cy="1147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6654B0D4-9C2C-0E4C-AF6F-C251FE416DAB}"/>
                </a:ext>
              </a:extLst>
            </p:cNvPr>
            <p:cNvSpPr txBox="1"/>
            <p:nvPr/>
          </p:nvSpPr>
          <p:spPr>
            <a:xfrm>
              <a:off x="30577701" y="24724551"/>
              <a:ext cx="3657600" cy="114433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200" dirty="0"/>
                <a:t>Author provided </a:t>
              </a:r>
              <a:r>
                <a:rPr lang="en-US" sz="2200" b="1" dirty="0"/>
                <a:t>teaching notes </a:t>
              </a:r>
              <a:r>
                <a:rPr lang="en-US" sz="2200" dirty="0"/>
                <a:t>to guide classroom implementation</a:t>
              </a:r>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p:sp>
          <p:nvSpPr>
            <p:cNvPr id="106" name="TextBox 105">
              <a:extLst>
                <a:ext uri="{FF2B5EF4-FFF2-40B4-BE49-F238E27FC236}">
                  <a16:creationId xmlns:a16="http://schemas.microsoft.com/office/drawing/2014/main" id="{6414BD41-0CC2-8447-9164-D2A9804D63F4}"/>
                </a:ext>
              </a:extLst>
            </p:cNvPr>
            <p:cNvSpPr txBox="1"/>
            <p:nvPr/>
          </p:nvSpPr>
          <p:spPr>
            <a:xfrm>
              <a:off x="30586036" y="22614565"/>
              <a:ext cx="3657600" cy="178510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200" b="1" dirty="0"/>
                <a:t>S</a:t>
              </a:r>
              <a:r>
                <a:rPr kumimoji="0" lang="en-US" sz="2200" b="1" i="0" u="none" strike="noStrike" kern="0" cap="none" spc="0" normalizeH="0" baseline="0" noProof="0" dirty="0">
                  <a:ln>
                    <a:noFill/>
                  </a:ln>
                  <a:solidFill>
                    <a:srgbClr val="000000"/>
                  </a:solidFill>
                  <a:effectLst/>
                  <a:uLnTx/>
                  <a:uFillTx/>
                  <a:latin typeface="Arial"/>
                  <a:cs typeface="Arial"/>
                  <a:sym typeface="Arial"/>
                </a:rPr>
                <a:t>elf-checklist </a:t>
              </a:r>
              <a:r>
                <a:rPr kumimoji="0" lang="en-US" sz="2200" i="0" u="none" strike="noStrike" kern="0" cap="none" spc="0" normalizeH="0" baseline="0" noProof="0" dirty="0">
                  <a:ln>
                    <a:noFill/>
                  </a:ln>
                  <a:solidFill>
                    <a:srgbClr val="000000"/>
                  </a:solidFill>
                  <a:effectLst/>
                  <a:uLnTx/>
                  <a:uFillTx/>
                  <a:latin typeface="Arial"/>
                  <a:cs typeface="Arial"/>
                  <a:sym typeface="Arial"/>
                </a:rPr>
                <a:t>review</a:t>
              </a:r>
              <a:r>
                <a:rPr kumimoji="0" lang="en-US" sz="2200" b="1" i="0" u="none" strike="noStrike" kern="0" cap="none" spc="0" normalizeH="0" baseline="0" noProof="0" dirty="0">
                  <a:ln>
                    <a:noFill/>
                  </a:ln>
                  <a:solidFill>
                    <a:srgbClr val="000000"/>
                  </a:solidFill>
                  <a:effectLst/>
                  <a:uLnTx/>
                  <a:uFillTx/>
                  <a:latin typeface="Arial"/>
                  <a:cs typeface="Arial"/>
                  <a:sym typeface="Arial"/>
                </a:rPr>
                <a:t> </a:t>
              </a:r>
              <a:r>
                <a:rPr kumimoji="0" lang="en-US" sz="2200" i="0" u="none" strike="noStrike" kern="0" cap="none" spc="0" normalizeH="0" baseline="0" noProof="0" dirty="0">
                  <a:ln>
                    <a:noFill/>
                  </a:ln>
                  <a:solidFill>
                    <a:srgbClr val="000000"/>
                  </a:solidFill>
                  <a:effectLst/>
                  <a:uLnTx/>
                  <a:uFillTx/>
                  <a:latin typeface="Arial"/>
                  <a:cs typeface="Arial"/>
                  <a:sym typeface="Arial"/>
                </a:rPr>
                <a:t>to</a:t>
              </a:r>
              <a:r>
                <a:rPr kumimoji="0" lang="en-US" sz="2200" b="0" i="0" u="none" strike="noStrike" kern="0" cap="none" spc="0" normalizeH="0" baseline="0" noProof="0" dirty="0">
                  <a:ln>
                    <a:noFill/>
                  </a:ln>
                  <a:solidFill>
                    <a:srgbClr val="000000"/>
                  </a:solidFill>
                  <a:effectLst/>
                  <a:uLnTx/>
                  <a:uFillTx/>
                  <a:latin typeface="Arial"/>
                  <a:cs typeface="Arial"/>
                  <a:sym typeface="Arial"/>
                </a:rPr>
                <a:t> ensure all required components of the molecular case study are included. </a:t>
              </a:r>
            </a:p>
          </p:txBody>
        </p:sp>
        <p:sp>
          <p:nvSpPr>
            <p:cNvPr id="108" name="Rectangle 107">
              <a:extLst>
                <a:ext uri="{FF2B5EF4-FFF2-40B4-BE49-F238E27FC236}">
                  <a16:creationId xmlns:a16="http://schemas.microsoft.com/office/drawing/2014/main" id="{05310F8C-91ED-5141-A96E-A68B0FD5D3E3}"/>
                </a:ext>
              </a:extLst>
            </p:cNvPr>
            <p:cNvSpPr/>
            <p:nvPr/>
          </p:nvSpPr>
          <p:spPr>
            <a:xfrm>
              <a:off x="28526482" y="22453857"/>
              <a:ext cx="5981742" cy="3806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D3E1BF18-8E22-7344-9F55-CA403D206A05}"/>
                </a:ext>
              </a:extLst>
            </p:cNvPr>
            <p:cNvSpPr txBox="1"/>
            <p:nvPr/>
          </p:nvSpPr>
          <p:spPr>
            <a:xfrm>
              <a:off x="28447455" y="21865169"/>
              <a:ext cx="7483110"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2. Share</a:t>
              </a:r>
              <a:r>
                <a:rPr lang="en-US" sz="2800" dirty="0"/>
                <a:t> Case Study for Field Testing </a:t>
              </a:r>
              <a:endParaRPr kumimoji="0" lang="en-US" sz="1176"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27" name="TextBox 126">
            <a:extLst>
              <a:ext uri="{FF2B5EF4-FFF2-40B4-BE49-F238E27FC236}">
                <a16:creationId xmlns:a16="http://schemas.microsoft.com/office/drawing/2014/main" id="{F7B0AD79-EFF1-C040-8017-4944FDA35130}"/>
              </a:ext>
            </a:extLst>
          </p:cNvPr>
          <p:cNvSpPr txBox="1"/>
          <p:nvPr/>
        </p:nvSpPr>
        <p:spPr>
          <a:xfrm>
            <a:off x="23209604" y="21196253"/>
            <a:ext cx="7576022"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Detailed Documentation Available for …</a:t>
            </a:r>
            <a:endParaRPr kumimoji="0" lang="en-US" sz="1176"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39" name="Group 138">
            <a:extLst>
              <a:ext uri="{FF2B5EF4-FFF2-40B4-BE49-F238E27FC236}">
                <a16:creationId xmlns:a16="http://schemas.microsoft.com/office/drawing/2014/main" id="{B9EE494A-6C84-1E40-8DC1-055473433DC2}"/>
              </a:ext>
            </a:extLst>
          </p:cNvPr>
          <p:cNvGrpSpPr/>
          <p:nvPr/>
        </p:nvGrpSpPr>
        <p:grpSpPr>
          <a:xfrm>
            <a:off x="32900288" y="22944871"/>
            <a:ext cx="3539258" cy="4530957"/>
            <a:chOff x="29767621" y="26340929"/>
            <a:chExt cx="3539258" cy="4530957"/>
          </a:xfrm>
        </p:grpSpPr>
        <p:pic>
          <p:nvPicPr>
            <p:cNvPr id="1030" name="Picture 6" descr="Free Startup Start-Up photo and picture">
              <a:extLst>
                <a:ext uri="{FF2B5EF4-FFF2-40B4-BE49-F238E27FC236}">
                  <a16:creationId xmlns:a16="http://schemas.microsoft.com/office/drawing/2014/main" id="{9809D44A-14DD-654D-BBEA-A8B36E935FB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017062" y="27420266"/>
              <a:ext cx="3090374" cy="20473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0CAA1E35-D966-2A4E-98B7-20C6A1A1BE80}"/>
                </a:ext>
              </a:extLst>
            </p:cNvPr>
            <p:cNvSpPr txBox="1"/>
            <p:nvPr/>
          </p:nvSpPr>
          <p:spPr>
            <a:xfrm>
              <a:off x="30000656" y="29535114"/>
              <a:ext cx="3090374" cy="110799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200" dirty="0"/>
                <a:t>Educators </a:t>
              </a:r>
              <a:r>
                <a:rPr lang="en-US" sz="2200" b="1" dirty="0"/>
                <a:t>pilot</a:t>
              </a:r>
              <a:r>
                <a:rPr lang="en-US" sz="2200" dirty="0"/>
                <a:t> and </a:t>
              </a:r>
              <a:r>
                <a:rPr lang="en-US" sz="2200" b="1" dirty="0"/>
                <a:t>provide feedback</a:t>
              </a:r>
              <a:r>
                <a:rPr lang="en-US" sz="2200" dirty="0"/>
                <a:t> to authors</a:t>
              </a:r>
            </a:p>
          </p:txBody>
        </p:sp>
        <p:sp>
          <p:nvSpPr>
            <p:cNvPr id="112" name="Rectangle 111">
              <a:extLst>
                <a:ext uri="{FF2B5EF4-FFF2-40B4-BE49-F238E27FC236}">
                  <a16:creationId xmlns:a16="http://schemas.microsoft.com/office/drawing/2014/main" id="{466A2DB9-8A89-654E-BC15-D8E161A72BBF}"/>
                </a:ext>
              </a:extLst>
            </p:cNvPr>
            <p:cNvSpPr/>
            <p:nvPr/>
          </p:nvSpPr>
          <p:spPr>
            <a:xfrm>
              <a:off x="29817620" y="27285267"/>
              <a:ext cx="3489259" cy="3586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E11A69D2-CAE0-D341-9E9A-5A2361CB9631}"/>
                </a:ext>
              </a:extLst>
            </p:cNvPr>
            <p:cNvSpPr txBox="1"/>
            <p:nvPr/>
          </p:nvSpPr>
          <p:spPr>
            <a:xfrm>
              <a:off x="29767621" y="26340929"/>
              <a:ext cx="3489603" cy="9541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3. &amp; 4. Pilot </a:t>
              </a:r>
              <a:r>
                <a:rPr lang="en-US" sz="2800" dirty="0"/>
                <a:t>and</a:t>
              </a:r>
              <a:r>
                <a:rPr lang="en-US" sz="2800" b="1" dirty="0"/>
                <a:t> </a:t>
              </a:r>
            </a:p>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Provide Feedback</a:t>
              </a:r>
              <a:r>
                <a:rPr lang="en-US" sz="2800" dirty="0"/>
                <a:t> </a:t>
              </a:r>
              <a:endParaRPr kumimoji="0" lang="en-US" sz="1176"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30" name="TextBox 129">
            <a:extLst>
              <a:ext uri="{FF2B5EF4-FFF2-40B4-BE49-F238E27FC236}">
                <a16:creationId xmlns:a16="http://schemas.microsoft.com/office/drawing/2014/main" id="{71EEB41A-5826-0B45-9E1D-FAAD82EFCA7A}"/>
              </a:ext>
            </a:extLst>
          </p:cNvPr>
          <p:cNvSpPr txBox="1"/>
          <p:nvPr/>
        </p:nvSpPr>
        <p:spPr>
          <a:xfrm>
            <a:off x="23209604" y="29434105"/>
            <a:ext cx="8309925"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7. Review </a:t>
            </a:r>
            <a:r>
              <a:rPr lang="en-US" sz="2800" dirty="0"/>
              <a:t>of submitted Molecular Case Studies </a:t>
            </a:r>
            <a:endParaRPr kumimoji="0" lang="en-US" sz="1176" b="0" i="0" u="none" strike="noStrike" kern="0" cap="none" spc="0" normalizeH="0" baseline="0" noProof="0" dirty="0">
              <a:ln>
                <a:noFill/>
              </a:ln>
              <a:solidFill>
                <a:srgbClr val="000000"/>
              </a:solidFill>
              <a:effectLst/>
              <a:uLnTx/>
              <a:uFillTx/>
              <a:latin typeface="Arial"/>
              <a:cs typeface="Arial"/>
              <a:sym typeface="Arial"/>
            </a:endParaRPr>
          </a:p>
        </p:txBody>
      </p:sp>
      <p:sp>
        <p:nvSpPr>
          <p:cNvPr id="131" name="TextBox 130">
            <a:extLst>
              <a:ext uri="{FF2B5EF4-FFF2-40B4-BE49-F238E27FC236}">
                <a16:creationId xmlns:a16="http://schemas.microsoft.com/office/drawing/2014/main" id="{F5F2C451-888C-7746-A726-E9556BEC45B8}"/>
              </a:ext>
            </a:extLst>
          </p:cNvPr>
          <p:cNvSpPr txBox="1"/>
          <p:nvPr/>
        </p:nvSpPr>
        <p:spPr>
          <a:xfrm>
            <a:off x="32960580" y="29777133"/>
            <a:ext cx="3489259" cy="3970318"/>
          </a:xfrm>
          <a:prstGeom prst="rect">
            <a:avLst/>
          </a:prstGeom>
          <a:noFill/>
          <a:ln w="25400">
            <a:solidFill>
              <a:schemeClr val="bg2"/>
            </a:solidFill>
          </a:ln>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b="1" dirty="0"/>
              <a:t>5. &amp; 6. Revise and Submit </a:t>
            </a:r>
            <a:r>
              <a:rPr lang="en-US" sz="2800" dirty="0"/>
              <a:t>Molecular Case Study</a:t>
            </a:r>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p>
        </p:txBody>
      </p:sp>
      <p:grpSp>
        <p:nvGrpSpPr>
          <p:cNvPr id="120" name="Group 119">
            <a:extLst>
              <a:ext uri="{FF2B5EF4-FFF2-40B4-BE49-F238E27FC236}">
                <a16:creationId xmlns:a16="http://schemas.microsoft.com/office/drawing/2014/main" id="{C032488E-1A40-6D40-9604-0A23665A6A30}"/>
              </a:ext>
            </a:extLst>
          </p:cNvPr>
          <p:cNvGrpSpPr/>
          <p:nvPr/>
        </p:nvGrpSpPr>
        <p:grpSpPr>
          <a:xfrm>
            <a:off x="23319171" y="29888513"/>
            <a:ext cx="8301040" cy="3747558"/>
            <a:chOff x="21496062" y="30162548"/>
            <a:chExt cx="8301040" cy="3747558"/>
          </a:xfrm>
        </p:grpSpPr>
        <p:pic>
          <p:nvPicPr>
            <p:cNvPr id="62" name="Picture 61" descr="A picture containing indoor&#10;&#10;Description automatically generated">
              <a:extLst>
                <a:ext uri="{FF2B5EF4-FFF2-40B4-BE49-F238E27FC236}">
                  <a16:creationId xmlns:a16="http://schemas.microsoft.com/office/drawing/2014/main" id="{5DC82EA6-E83B-834C-973C-67DB5D91A415}"/>
                </a:ext>
              </a:extLst>
            </p:cNvPr>
            <p:cNvPicPr>
              <a:picLocks noChangeAspect="1"/>
            </p:cNvPicPr>
            <p:nvPr/>
          </p:nvPicPr>
          <p:blipFill rotWithShape="1">
            <a:blip r:embed="rId31"/>
            <a:srcRect l="2433" r="4848"/>
            <a:stretch/>
          </p:blipFill>
          <p:spPr>
            <a:xfrm>
              <a:off x="25481288" y="30319168"/>
              <a:ext cx="4140518" cy="2286000"/>
            </a:xfrm>
            <a:prstGeom prst="rect">
              <a:avLst/>
            </a:prstGeom>
            <a:ln>
              <a:solidFill>
                <a:schemeClr val="tx1"/>
              </a:solidFill>
            </a:ln>
          </p:spPr>
        </p:pic>
        <p:sp>
          <p:nvSpPr>
            <p:cNvPr id="65" name="TextBox 64">
              <a:extLst>
                <a:ext uri="{FF2B5EF4-FFF2-40B4-BE49-F238E27FC236}">
                  <a16:creationId xmlns:a16="http://schemas.microsoft.com/office/drawing/2014/main" id="{9605761A-D519-5044-8727-247FDD2C8BE8}"/>
                </a:ext>
              </a:extLst>
            </p:cNvPr>
            <p:cNvSpPr txBox="1"/>
            <p:nvPr/>
          </p:nvSpPr>
          <p:spPr>
            <a:xfrm>
              <a:off x="25481288" y="32723940"/>
              <a:ext cx="4118103" cy="110799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200" dirty="0"/>
                <a:t>Senior </a:t>
              </a:r>
              <a:r>
                <a:rPr lang="en-US" sz="2200" b="1" dirty="0"/>
                <a:t>MCN members review </a:t>
              </a:r>
              <a:r>
                <a:rPr lang="en-US" sz="2200" dirty="0"/>
                <a:t>biomolecular modeling aspects of the molecular case study</a:t>
              </a:r>
              <a:endParaRPr kumimoji="0" lang="en-US" sz="220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TextBox 68">
              <a:extLst>
                <a:ext uri="{FF2B5EF4-FFF2-40B4-BE49-F238E27FC236}">
                  <a16:creationId xmlns:a16="http://schemas.microsoft.com/office/drawing/2014/main" id="{6F79B2E2-4878-F54E-8EDF-106C6A991BF7}"/>
                </a:ext>
              </a:extLst>
            </p:cNvPr>
            <p:cNvSpPr txBox="1"/>
            <p:nvPr/>
          </p:nvSpPr>
          <p:spPr>
            <a:xfrm>
              <a:off x="21616329" y="32723940"/>
              <a:ext cx="3709490" cy="110799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200" b="1" dirty="0"/>
                <a:t>Subject matter experts </a:t>
              </a:r>
              <a:r>
                <a:rPr lang="en-US" sz="2200" dirty="0"/>
                <a:t>review discipline-specific aspects of the case study</a:t>
              </a:r>
              <a:endParaRPr kumimoji="0" lang="en-US" sz="2200" i="0" u="none" strike="noStrike" kern="0" cap="none" spc="0" normalizeH="0" baseline="0" noProof="0" dirty="0">
                <a:ln>
                  <a:noFill/>
                </a:ln>
                <a:solidFill>
                  <a:srgbClr val="000000"/>
                </a:solidFill>
                <a:effectLst/>
                <a:uLnTx/>
                <a:uFillTx/>
                <a:latin typeface="Arial"/>
                <a:cs typeface="Arial"/>
                <a:sym typeface="Arial"/>
              </a:endParaRPr>
            </a:p>
          </p:txBody>
        </p:sp>
        <p:pic>
          <p:nvPicPr>
            <p:cNvPr id="107" name="Picture 106" descr="Diagram&#10;&#10;Description automatically generated">
              <a:extLst>
                <a:ext uri="{FF2B5EF4-FFF2-40B4-BE49-F238E27FC236}">
                  <a16:creationId xmlns:a16="http://schemas.microsoft.com/office/drawing/2014/main" id="{129D0553-0844-3A45-8814-E3030DAEB6A4}"/>
                </a:ext>
              </a:extLst>
            </p:cNvPr>
            <p:cNvPicPr>
              <a:picLocks noChangeAspect="1"/>
            </p:cNvPicPr>
            <p:nvPr/>
          </p:nvPicPr>
          <p:blipFill rotWithShape="1">
            <a:blip r:embed="rId32"/>
            <a:srcRect b="3769"/>
            <a:stretch/>
          </p:blipFill>
          <p:spPr>
            <a:xfrm>
              <a:off x="21681016" y="30334650"/>
              <a:ext cx="3644803" cy="2286000"/>
            </a:xfrm>
            <a:prstGeom prst="rect">
              <a:avLst/>
            </a:prstGeom>
            <a:ln>
              <a:solidFill>
                <a:schemeClr val="tx1"/>
              </a:solidFill>
            </a:ln>
          </p:spPr>
        </p:pic>
        <p:sp>
          <p:nvSpPr>
            <p:cNvPr id="132" name="Rectangle 131">
              <a:extLst>
                <a:ext uri="{FF2B5EF4-FFF2-40B4-BE49-F238E27FC236}">
                  <a16:creationId xmlns:a16="http://schemas.microsoft.com/office/drawing/2014/main" id="{E76425E8-B93D-DD41-A4F8-F4797A71CE80}"/>
                </a:ext>
              </a:extLst>
            </p:cNvPr>
            <p:cNvSpPr/>
            <p:nvPr/>
          </p:nvSpPr>
          <p:spPr>
            <a:xfrm>
              <a:off x="21496062" y="30162548"/>
              <a:ext cx="8301040" cy="3747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9" name="TextBox 148">
            <a:extLst>
              <a:ext uri="{FF2B5EF4-FFF2-40B4-BE49-F238E27FC236}">
                <a16:creationId xmlns:a16="http://schemas.microsoft.com/office/drawing/2014/main" id="{89D7CE81-E7D2-D145-A3AB-62E045FD2056}"/>
              </a:ext>
            </a:extLst>
          </p:cNvPr>
          <p:cNvSpPr txBox="1"/>
          <p:nvPr/>
        </p:nvSpPr>
        <p:spPr>
          <a:xfrm>
            <a:off x="16006317" y="31304966"/>
            <a:ext cx="4574363" cy="954107"/>
          </a:xfrm>
          <a:prstGeom prst="rect">
            <a:avLst/>
          </a:prstGeom>
          <a:noFill/>
          <a:ln w="25400">
            <a:solidFill>
              <a:schemeClr val="bg2"/>
            </a:solidFill>
          </a:ln>
        </p:spPr>
        <p:txBody>
          <a:bodyPr wrap="square" rtlCol="0">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2800" b="1" dirty="0"/>
              <a:t>10. Publish</a:t>
            </a:r>
          </a:p>
          <a:p>
            <a:pPr marR="0" lvl="0" algn="ctr" defTabSz="914400" rtl="0" eaLnBrk="1" fontAlgn="auto" latinLnBrk="0" hangingPunct="1">
              <a:lnSpc>
                <a:spcPct val="100000"/>
              </a:lnSpc>
              <a:spcBef>
                <a:spcPts val="0"/>
              </a:spcBef>
              <a:spcAft>
                <a:spcPts val="0"/>
              </a:spcAft>
              <a:buClr>
                <a:srgbClr val="000000"/>
              </a:buClr>
              <a:buSzTx/>
              <a:tabLst/>
              <a:defRPr/>
            </a:pPr>
            <a:r>
              <a:rPr lang="en-US" sz="2800" dirty="0"/>
              <a:t>the Molecular Case Study</a:t>
            </a:r>
            <a:endParaRPr kumimoji="0" lang="en-US" sz="1176" i="0" u="none" strike="noStrike" kern="0" cap="none" spc="0" normalizeH="0" baseline="0" noProof="0" dirty="0">
              <a:ln>
                <a:noFill/>
              </a:ln>
              <a:solidFill>
                <a:srgbClr val="000000"/>
              </a:solidFill>
              <a:effectLst/>
              <a:uLnTx/>
              <a:uFillTx/>
              <a:latin typeface="Arial"/>
              <a:cs typeface="Arial"/>
              <a:sym typeface="Arial"/>
            </a:endParaRPr>
          </a:p>
        </p:txBody>
      </p:sp>
      <p:cxnSp>
        <p:nvCxnSpPr>
          <p:cNvPr id="146" name="Straight Arrow Connector 145">
            <a:extLst>
              <a:ext uri="{FF2B5EF4-FFF2-40B4-BE49-F238E27FC236}">
                <a16:creationId xmlns:a16="http://schemas.microsoft.com/office/drawing/2014/main" id="{AAF20792-2D7F-F741-893B-43233F0673CB}"/>
              </a:ext>
            </a:extLst>
          </p:cNvPr>
          <p:cNvCxnSpPr>
            <a:cxnSpLocks/>
            <a:stCxn id="131" idx="1"/>
            <a:endCxn id="132" idx="3"/>
          </p:cNvCxnSpPr>
          <p:nvPr/>
        </p:nvCxnSpPr>
        <p:spPr>
          <a:xfrm flipH="1">
            <a:off x="31620211" y="31762292"/>
            <a:ext cx="134036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E865116E-1160-9F48-950C-FD5FCE5DB5DC}"/>
              </a:ext>
            </a:extLst>
          </p:cNvPr>
          <p:cNvCxnSpPr>
            <a:cxnSpLocks/>
            <a:stCxn id="112" idx="2"/>
            <a:endCxn id="131" idx="0"/>
          </p:cNvCxnSpPr>
          <p:nvPr/>
        </p:nvCxnSpPr>
        <p:spPr>
          <a:xfrm>
            <a:off x="34694917" y="27475828"/>
            <a:ext cx="10293" cy="230130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62" name="TextBox 161">
            <a:extLst>
              <a:ext uri="{FF2B5EF4-FFF2-40B4-BE49-F238E27FC236}">
                <a16:creationId xmlns:a16="http://schemas.microsoft.com/office/drawing/2014/main" id="{507883D4-0C45-914E-B58A-76F30EEDCDCA}"/>
              </a:ext>
            </a:extLst>
          </p:cNvPr>
          <p:cNvSpPr txBox="1"/>
          <p:nvPr/>
        </p:nvSpPr>
        <p:spPr>
          <a:xfrm>
            <a:off x="15725933" y="18902872"/>
            <a:ext cx="1010213" cy="307777"/>
          </a:xfrm>
          <a:prstGeom prst="rect">
            <a:avLst/>
          </a:prstGeom>
          <a:noFill/>
        </p:spPr>
        <p:txBody>
          <a:bodyPr wrap="none" rtlCol="0">
            <a:spAutoFit/>
          </a:bodyPr>
          <a:lstStyle/>
          <a:p>
            <a:r>
              <a:rPr lang="en-US" sz="1400" b="1" dirty="0"/>
              <a:t>Native Hb</a:t>
            </a:r>
          </a:p>
        </p:txBody>
      </p:sp>
      <p:sp>
        <p:nvSpPr>
          <p:cNvPr id="168" name="TextBox 167">
            <a:extLst>
              <a:ext uri="{FF2B5EF4-FFF2-40B4-BE49-F238E27FC236}">
                <a16:creationId xmlns:a16="http://schemas.microsoft.com/office/drawing/2014/main" id="{16248165-4B60-9249-B8E8-2C0F8406A90D}"/>
              </a:ext>
            </a:extLst>
          </p:cNvPr>
          <p:cNvSpPr txBox="1"/>
          <p:nvPr/>
        </p:nvSpPr>
        <p:spPr>
          <a:xfrm>
            <a:off x="19442603" y="18895797"/>
            <a:ext cx="1058303" cy="307777"/>
          </a:xfrm>
          <a:prstGeom prst="rect">
            <a:avLst/>
          </a:prstGeom>
          <a:noFill/>
        </p:spPr>
        <p:txBody>
          <a:bodyPr wrap="none" rtlCol="0">
            <a:spAutoFit/>
          </a:bodyPr>
          <a:lstStyle/>
          <a:p>
            <a:r>
              <a:rPr lang="en-US" sz="1400" b="1" dirty="0"/>
              <a:t>Mutant Hb</a:t>
            </a:r>
          </a:p>
        </p:txBody>
      </p:sp>
      <p:sp>
        <p:nvSpPr>
          <p:cNvPr id="170" name="TextBox 169">
            <a:extLst>
              <a:ext uri="{FF2B5EF4-FFF2-40B4-BE49-F238E27FC236}">
                <a16:creationId xmlns:a16="http://schemas.microsoft.com/office/drawing/2014/main" id="{3C598F7B-8419-954A-BB9B-8CA99C8B3D5A}"/>
              </a:ext>
            </a:extLst>
          </p:cNvPr>
          <p:cNvSpPr txBox="1"/>
          <p:nvPr/>
        </p:nvSpPr>
        <p:spPr>
          <a:xfrm>
            <a:off x="33656961" y="14099389"/>
            <a:ext cx="1819729" cy="523220"/>
          </a:xfrm>
          <a:prstGeom prst="rect">
            <a:avLst/>
          </a:prstGeom>
          <a:noFill/>
        </p:spPr>
        <p:txBody>
          <a:bodyPr wrap="none" rtlCol="0">
            <a:spAutoFit/>
          </a:bodyPr>
          <a:lstStyle/>
          <a:p>
            <a:r>
              <a:rPr lang="en-US" sz="1400" b="1" dirty="0"/>
              <a:t>AKT2: </a:t>
            </a:r>
          </a:p>
          <a:p>
            <a:r>
              <a:rPr lang="en-US" sz="1200" dirty="0"/>
              <a:t>Functional role of R274</a:t>
            </a:r>
            <a:r>
              <a:rPr lang="en-US" sz="1400" b="1" dirty="0"/>
              <a:t> </a:t>
            </a:r>
          </a:p>
        </p:txBody>
      </p:sp>
      <p:sp>
        <p:nvSpPr>
          <p:cNvPr id="171" name="TextBox 170">
            <a:extLst>
              <a:ext uri="{FF2B5EF4-FFF2-40B4-BE49-F238E27FC236}">
                <a16:creationId xmlns:a16="http://schemas.microsoft.com/office/drawing/2014/main" id="{A97DFC4B-453B-8442-AAF8-0146E799F096}"/>
              </a:ext>
            </a:extLst>
          </p:cNvPr>
          <p:cNvSpPr txBox="1"/>
          <p:nvPr/>
        </p:nvSpPr>
        <p:spPr>
          <a:xfrm>
            <a:off x="24939299" y="16234106"/>
            <a:ext cx="692818" cy="307777"/>
          </a:xfrm>
          <a:prstGeom prst="rect">
            <a:avLst/>
          </a:prstGeom>
          <a:noFill/>
        </p:spPr>
        <p:txBody>
          <a:bodyPr wrap="none" rtlCol="0">
            <a:spAutoFit/>
          </a:bodyPr>
          <a:lstStyle/>
          <a:p>
            <a:r>
              <a:rPr lang="en-US" sz="1400" b="1" dirty="0"/>
              <a:t>DXMT</a:t>
            </a:r>
          </a:p>
        </p:txBody>
      </p:sp>
      <p:sp>
        <p:nvSpPr>
          <p:cNvPr id="172" name="TextBox 171">
            <a:extLst>
              <a:ext uri="{FF2B5EF4-FFF2-40B4-BE49-F238E27FC236}">
                <a16:creationId xmlns:a16="http://schemas.microsoft.com/office/drawing/2014/main" id="{1A7895A8-1A04-B04F-B0FD-1AE5D1A5B48B}"/>
              </a:ext>
            </a:extLst>
          </p:cNvPr>
          <p:cNvSpPr txBox="1"/>
          <p:nvPr/>
        </p:nvSpPr>
        <p:spPr>
          <a:xfrm>
            <a:off x="24990655" y="16566823"/>
            <a:ext cx="562975" cy="307777"/>
          </a:xfrm>
          <a:prstGeom prst="rect">
            <a:avLst/>
          </a:prstGeom>
          <a:noFill/>
        </p:spPr>
        <p:txBody>
          <a:bodyPr wrap="none" rtlCol="0">
            <a:spAutoFit/>
          </a:bodyPr>
          <a:lstStyle/>
          <a:p>
            <a:r>
              <a:rPr lang="en-US" sz="1400" b="1" dirty="0"/>
              <a:t>XMT</a:t>
            </a:r>
          </a:p>
        </p:txBody>
      </p:sp>
      <p:sp>
        <p:nvSpPr>
          <p:cNvPr id="173" name="TextBox 172">
            <a:extLst>
              <a:ext uri="{FF2B5EF4-FFF2-40B4-BE49-F238E27FC236}">
                <a16:creationId xmlns:a16="http://schemas.microsoft.com/office/drawing/2014/main" id="{D5894FB6-0966-AB4F-8F93-0498E69243AB}"/>
              </a:ext>
            </a:extLst>
          </p:cNvPr>
          <p:cNvSpPr txBox="1"/>
          <p:nvPr/>
        </p:nvSpPr>
        <p:spPr>
          <a:xfrm>
            <a:off x="21316777" y="16672309"/>
            <a:ext cx="1784463" cy="307777"/>
          </a:xfrm>
          <a:prstGeom prst="rect">
            <a:avLst/>
          </a:prstGeom>
          <a:solidFill>
            <a:schemeClr val="bg1"/>
          </a:solidFill>
        </p:spPr>
        <p:txBody>
          <a:bodyPr wrap="none" rtlCol="0">
            <a:spAutoFit/>
          </a:bodyPr>
          <a:lstStyle/>
          <a:p>
            <a:r>
              <a:rPr lang="en-US" sz="1400" b="1" dirty="0"/>
              <a:t>Caffeine Synthesis</a:t>
            </a:r>
          </a:p>
        </p:txBody>
      </p:sp>
      <p:sp>
        <p:nvSpPr>
          <p:cNvPr id="174" name="TextBox 173">
            <a:extLst>
              <a:ext uri="{FF2B5EF4-FFF2-40B4-BE49-F238E27FC236}">
                <a16:creationId xmlns:a16="http://schemas.microsoft.com/office/drawing/2014/main" id="{4EB4F373-E495-B94F-8022-B5DA7FDEB380}"/>
              </a:ext>
            </a:extLst>
          </p:cNvPr>
          <p:cNvSpPr txBox="1"/>
          <p:nvPr/>
        </p:nvSpPr>
        <p:spPr>
          <a:xfrm>
            <a:off x="35182227" y="18485142"/>
            <a:ext cx="1803699" cy="523220"/>
          </a:xfrm>
          <a:prstGeom prst="rect">
            <a:avLst/>
          </a:prstGeom>
          <a:solidFill>
            <a:schemeClr val="bg1"/>
          </a:solidFill>
        </p:spPr>
        <p:txBody>
          <a:bodyPr wrap="none" rtlCol="0">
            <a:spAutoFit/>
          </a:bodyPr>
          <a:lstStyle/>
          <a:p>
            <a:r>
              <a:rPr lang="en-US" sz="1400" b="1" dirty="0"/>
              <a:t>Insulin Resistance </a:t>
            </a:r>
          </a:p>
          <a:p>
            <a:r>
              <a:rPr lang="en-US" sz="1400" b="1" dirty="0"/>
              <a:t>at </a:t>
            </a:r>
            <a:r>
              <a:rPr lang="en-US" sz="1400" dirty="0">
                <a:solidFill>
                  <a:srgbClr val="FF0000"/>
                </a:solidFill>
              </a:rPr>
              <a:t>AKT2</a:t>
            </a:r>
          </a:p>
        </p:txBody>
      </p:sp>
      <p:pic>
        <p:nvPicPr>
          <p:cNvPr id="14" name="Picture 13" descr="Table&#10;&#10;Description automatically generated with medium confidence">
            <a:extLst>
              <a:ext uri="{FF2B5EF4-FFF2-40B4-BE49-F238E27FC236}">
                <a16:creationId xmlns:a16="http://schemas.microsoft.com/office/drawing/2014/main" id="{072EA450-21FA-8A45-8873-F0DA0094CF55}"/>
              </a:ext>
            </a:extLst>
          </p:cNvPr>
          <p:cNvPicPr>
            <a:picLocks noChangeAspect="1"/>
          </p:cNvPicPr>
          <p:nvPr/>
        </p:nvPicPr>
        <p:blipFill>
          <a:blip r:embed="rId33"/>
          <a:stretch>
            <a:fillRect/>
          </a:stretch>
        </p:blipFill>
        <p:spPr>
          <a:xfrm>
            <a:off x="824917" y="26606069"/>
            <a:ext cx="11919734" cy="4888177"/>
          </a:xfrm>
          <a:prstGeom prst="rect">
            <a:avLst/>
          </a:prstGeom>
          <a:ln w="57150">
            <a:solidFill>
              <a:schemeClr val="tx1"/>
            </a:solidFill>
          </a:ln>
        </p:spPr>
      </p:pic>
      <p:sp>
        <p:nvSpPr>
          <p:cNvPr id="73" name="TextBox 72">
            <a:extLst>
              <a:ext uri="{FF2B5EF4-FFF2-40B4-BE49-F238E27FC236}">
                <a16:creationId xmlns:a16="http://schemas.microsoft.com/office/drawing/2014/main" id="{EDE3EE9C-AEDA-564B-826A-50295AE03B95}"/>
              </a:ext>
            </a:extLst>
          </p:cNvPr>
          <p:cNvSpPr txBox="1"/>
          <p:nvPr/>
        </p:nvSpPr>
        <p:spPr>
          <a:xfrm>
            <a:off x="782291" y="32319446"/>
            <a:ext cx="12078551" cy="5355312"/>
          </a:xfrm>
          <a:prstGeom prst="rect">
            <a:avLst/>
          </a:prstGeom>
          <a:solidFill>
            <a:schemeClr val="accent2">
              <a:lumMod val="20000"/>
              <a:lumOff val="80000"/>
            </a:schemeClr>
          </a:solidFill>
          <a:ln w="57150">
            <a:solidFill>
              <a:schemeClr val="tx1"/>
            </a:solidFill>
          </a:ln>
        </p:spPr>
        <p:txBody>
          <a:bodyPr wrap="square">
            <a:spAutoFit/>
          </a:bodyPr>
          <a:lstStyle/>
          <a:p>
            <a:pPr algn="ctr"/>
            <a:endParaRPr lang="en-US" sz="2800" b="1" dirty="0"/>
          </a:p>
          <a:p>
            <a:pPr algn="ctr"/>
            <a:r>
              <a:rPr lang="en-US" sz="2800" b="1" dirty="0"/>
              <a:t>Molecular CaseNet invites you to</a:t>
            </a:r>
          </a:p>
          <a:p>
            <a:pPr algn="ctr"/>
            <a:endParaRPr lang="en-US" sz="2200" dirty="0">
              <a:latin typeface="Arial" panose="020B0604020202020204" pitchFamily="34" charset="0"/>
            </a:endParaRPr>
          </a:p>
          <a:p>
            <a:pPr marL="342900" indent="-342900" algn="just">
              <a:buFont typeface="Arial" panose="020B0604020202020204" pitchFamily="34" charset="0"/>
              <a:buChar char="•"/>
            </a:pPr>
            <a:r>
              <a:rPr lang="en-US" sz="2200" b="1" dirty="0">
                <a:latin typeface="Arial" panose="020B0604020202020204" pitchFamily="34" charset="0"/>
              </a:rPr>
              <a:t>Explore</a:t>
            </a:r>
            <a:r>
              <a:rPr lang="en-US" sz="2200" dirty="0">
                <a:latin typeface="Arial" panose="020B0604020202020204" pitchFamily="34" charset="0"/>
              </a:rPr>
              <a:t> the published Molecular Case Studies and use ones that meets your course objectives and curricular goals</a:t>
            </a:r>
          </a:p>
          <a:p>
            <a:pPr marL="342900" indent="-342900" algn="just">
              <a:buFont typeface="Arial" panose="020B0604020202020204" pitchFamily="34" charset="0"/>
              <a:buChar char="•"/>
            </a:pPr>
            <a:endParaRPr lang="en-US" sz="2200" dirty="0">
              <a:latin typeface="Arial" panose="020B0604020202020204" pitchFamily="34" charset="0"/>
            </a:endParaRPr>
          </a:p>
          <a:p>
            <a:pPr marL="342900" indent="-342900" algn="just">
              <a:buFont typeface="Arial" panose="020B0604020202020204" pitchFamily="34" charset="0"/>
              <a:buChar char="•"/>
            </a:pPr>
            <a:r>
              <a:rPr lang="en-US" sz="2200" b="1" dirty="0">
                <a:latin typeface="Arial" panose="020B0604020202020204" pitchFamily="34" charset="0"/>
              </a:rPr>
              <a:t>Author</a:t>
            </a:r>
            <a:r>
              <a:rPr lang="en-US" sz="2200" dirty="0">
                <a:latin typeface="Arial" panose="020B0604020202020204" pitchFamily="34" charset="0"/>
              </a:rPr>
              <a:t> a Molecular Case Study independently or collaboratively about a topic of your choice </a:t>
            </a:r>
          </a:p>
          <a:p>
            <a:pPr marL="342900" indent="-342900" algn="just">
              <a:buFont typeface="Arial" panose="020B0604020202020204" pitchFamily="34" charset="0"/>
              <a:buChar char="•"/>
            </a:pPr>
            <a:endParaRPr lang="en-US" sz="2200" b="0" i="0" u="none" strike="noStrike" dirty="0">
              <a:solidFill>
                <a:srgbClr val="000000"/>
              </a:solidFill>
              <a:effectLst/>
              <a:latin typeface="Arial" panose="020B0604020202020204" pitchFamily="34" charset="0"/>
            </a:endParaRPr>
          </a:p>
          <a:p>
            <a:pPr marL="342900" indent="-342900" algn="just">
              <a:buFont typeface="Arial" panose="020B0604020202020204" pitchFamily="34" charset="0"/>
              <a:buChar char="•"/>
            </a:pPr>
            <a:r>
              <a:rPr lang="en-US" sz="2200" b="1" i="0" u="none" strike="noStrike" dirty="0">
                <a:solidFill>
                  <a:srgbClr val="000000"/>
                </a:solidFill>
                <a:effectLst/>
                <a:latin typeface="Arial" panose="020B0604020202020204" pitchFamily="34" charset="0"/>
              </a:rPr>
              <a:t>Engage your students </a:t>
            </a:r>
            <a:r>
              <a:rPr lang="en-US" sz="2200" b="0" i="0" u="none" strike="noStrike" dirty="0">
                <a:solidFill>
                  <a:srgbClr val="000000"/>
                </a:solidFill>
                <a:effectLst/>
                <a:latin typeface="Arial" panose="020B0604020202020204" pitchFamily="34" charset="0"/>
              </a:rPr>
              <a:t>in </a:t>
            </a:r>
            <a:r>
              <a:rPr lang="en-US" sz="2200" dirty="0">
                <a:latin typeface="Arial" panose="020B0604020202020204" pitchFamily="34" charset="0"/>
              </a:rPr>
              <a:t>authoring molecular case studies as a partial Course-based Undergraduate Research Experience (CURE)</a:t>
            </a:r>
            <a:endParaRPr lang="en-US" sz="2200" b="0" i="0" u="none" strike="noStrike" dirty="0">
              <a:solidFill>
                <a:srgbClr val="000000"/>
              </a:solidFill>
              <a:effectLst/>
              <a:latin typeface="Arial" panose="020B0604020202020204" pitchFamily="34" charset="0"/>
            </a:endParaRPr>
          </a:p>
          <a:p>
            <a:pPr marL="342900" lvl="2" indent="-342900" algn="just">
              <a:buFont typeface="Arial" panose="020B0604020202020204" pitchFamily="34" charset="0"/>
              <a:buChar char="•"/>
            </a:pPr>
            <a:endParaRPr lang="en-US" sz="2200" dirty="0">
              <a:latin typeface="Arial" panose="020B0604020202020204" pitchFamily="34" charset="0"/>
            </a:endParaRPr>
          </a:p>
          <a:p>
            <a:pPr marL="342900" lvl="2" indent="-342900" algn="just">
              <a:buFont typeface="Arial" panose="020B0604020202020204" pitchFamily="34" charset="0"/>
              <a:buChar char="•"/>
            </a:pPr>
            <a:r>
              <a:rPr lang="en-US" sz="2200" b="1" dirty="0">
                <a:latin typeface="Arial" panose="020B0604020202020204" pitchFamily="34" charset="0"/>
              </a:rPr>
              <a:t>Pilot</a:t>
            </a:r>
            <a:r>
              <a:rPr lang="en-US" sz="2200" dirty="0">
                <a:latin typeface="Arial" panose="020B0604020202020204" pitchFamily="34" charset="0"/>
              </a:rPr>
              <a:t> ‘Molecular Case Studies for Field Testing’ and provide feedback to the authors </a:t>
            </a:r>
          </a:p>
          <a:p>
            <a:pPr marL="342900" lvl="2" indent="-342900" algn="just">
              <a:buFont typeface="Arial" panose="020B0604020202020204" pitchFamily="34" charset="0"/>
              <a:buChar char="•"/>
            </a:pPr>
            <a:endParaRPr lang="en-US" sz="2200" dirty="0">
              <a:latin typeface="Arial" panose="020B0604020202020204" pitchFamily="34" charset="0"/>
            </a:endParaRPr>
          </a:p>
          <a:p>
            <a:pPr marL="342900" lvl="2" indent="-342900" algn="just">
              <a:buFont typeface="Arial" panose="020B0604020202020204" pitchFamily="34" charset="0"/>
              <a:buChar char="•"/>
            </a:pPr>
            <a:r>
              <a:rPr lang="en-US" sz="2200" b="1" dirty="0">
                <a:latin typeface="Arial" panose="020B0604020202020204" pitchFamily="34" charset="0"/>
              </a:rPr>
              <a:t>Join</a:t>
            </a:r>
            <a:r>
              <a:rPr lang="en-US" sz="2200" dirty="0">
                <a:latin typeface="Arial" panose="020B0604020202020204" pitchFamily="34" charset="0"/>
              </a:rPr>
              <a:t> the Molecular CaseNet Review Committee to help review Molecular Case Studies</a:t>
            </a:r>
          </a:p>
          <a:p>
            <a:pPr lvl="2" algn="just"/>
            <a:r>
              <a:rPr lang="en-US" sz="2200" dirty="0">
                <a:latin typeface="Arial" panose="020B0604020202020204" pitchFamily="34" charset="0"/>
              </a:rPr>
              <a:t>  </a:t>
            </a:r>
            <a:endParaRPr lang="en-US" sz="2200" b="0" i="0" u="none" strike="noStrike" dirty="0">
              <a:solidFill>
                <a:srgbClr val="000000"/>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6F7D5DA5-F2A3-5B38-2F9D-C53774FE6864}"/>
              </a:ext>
            </a:extLst>
          </p:cNvPr>
          <p:cNvPicPr>
            <a:picLocks noChangeAspect="1"/>
          </p:cNvPicPr>
          <p:nvPr/>
        </p:nvPicPr>
        <p:blipFill>
          <a:blip r:embed="rId34"/>
          <a:stretch>
            <a:fillRect/>
          </a:stretch>
        </p:blipFill>
        <p:spPr>
          <a:xfrm>
            <a:off x="10176025" y="27736069"/>
            <a:ext cx="2657843" cy="2657843"/>
          </a:xfrm>
          <a:prstGeom prst="rect">
            <a:avLst/>
          </a:prstGeom>
        </p:spPr>
      </p:pic>
      <p:cxnSp>
        <p:nvCxnSpPr>
          <p:cNvPr id="80" name="Straight Connector 79">
            <a:extLst>
              <a:ext uri="{FF2B5EF4-FFF2-40B4-BE49-F238E27FC236}">
                <a16:creationId xmlns:a16="http://schemas.microsoft.com/office/drawing/2014/main" id="{D0E5D6BD-58A6-A344-8C56-1A9C76E1D882}"/>
              </a:ext>
            </a:extLst>
          </p:cNvPr>
          <p:cNvCxnSpPr>
            <a:cxnSpLocks/>
          </p:cNvCxnSpPr>
          <p:nvPr/>
        </p:nvCxnSpPr>
        <p:spPr>
          <a:xfrm>
            <a:off x="12925824" y="6821092"/>
            <a:ext cx="42894" cy="128586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2EB3993-DC4E-F44E-85CC-0B802C4B604F}"/>
              </a:ext>
            </a:extLst>
          </p:cNvPr>
          <p:cNvCxnSpPr>
            <a:cxnSpLocks/>
            <a:stCxn id="132" idx="1"/>
            <a:endCxn id="149" idx="3"/>
          </p:cNvCxnSpPr>
          <p:nvPr/>
        </p:nvCxnSpPr>
        <p:spPr>
          <a:xfrm flipH="1">
            <a:off x="20580680" y="31762292"/>
            <a:ext cx="2738491" cy="1972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76" name="Straight Arrow Connector 175">
            <a:extLst>
              <a:ext uri="{FF2B5EF4-FFF2-40B4-BE49-F238E27FC236}">
                <a16:creationId xmlns:a16="http://schemas.microsoft.com/office/drawing/2014/main" id="{F2C54594-3C28-074A-AE76-A457DAA6B5B8}"/>
              </a:ext>
            </a:extLst>
          </p:cNvPr>
          <p:cNvCxnSpPr>
            <a:cxnSpLocks/>
            <a:stCxn id="108" idx="3"/>
            <a:endCxn id="112" idx="1"/>
          </p:cNvCxnSpPr>
          <p:nvPr/>
        </p:nvCxnSpPr>
        <p:spPr>
          <a:xfrm flipV="1">
            <a:off x="31706753" y="25682519"/>
            <a:ext cx="1243534" cy="1039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79" name="Straight Arrow Connector 178">
            <a:extLst>
              <a:ext uri="{FF2B5EF4-FFF2-40B4-BE49-F238E27FC236}">
                <a16:creationId xmlns:a16="http://schemas.microsoft.com/office/drawing/2014/main" id="{4BC33EAA-61B2-2349-A181-3BD2130A050D}"/>
              </a:ext>
            </a:extLst>
          </p:cNvPr>
          <p:cNvCxnSpPr>
            <a:cxnSpLocks/>
            <a:stCxn id="95" idx="3"/>
            <a:endCxn id="108" idx="1"/>
          </p:cNvCxnSpPr>
          <p:nvPr/>
        </p:nvCxnSpPr>
        <p:spPr>
          <a:xfrm flipV="1">
            <a:off x="24701820" y="25692912"/>
            <a:ext cx="1023191" cy="40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81" name="TextBox 180">
            <a:extLst>
              <a:ext uri="{FF2B5EF4-FFF2-40B4-BE49-F238E27FC236}">
                <a16:creationId xmlns:a16="http://schemas.microsoft.com/office/drawing/2014/main" id="{8E0847AC-D1AE-8A49-8AB9-A7C83404BA4F}"/>
              </a:ext>
            </a:extLst>
          </p:cNvPr>
          <p:cNvSpPr txBox="1"/>
          <p:nvPr/>
        </p:nvSpPr>
        <p:spPr>
          <a:xfrm>
            <a:off x="32328520" y="31254705"/>
            <a:ext cx="184731" cy="273280"/>
          </a:xfrm>
          <a:prstGeom prst="rect">
            <a:avLst/>
          </a:prstGeom>
          <a:noFill/>
        </p:spPr>
        <p:txBody>
          <a:bodyPr wrap="none" rtlCol="0">
            <a:spAutoFit/>
          </a:bodyPr>
          <a:lstStyle/>
          <a:p>
            <a:endParaRPr lang="en-US" dirty="0"/>
          </a:p>
        </p:txBody>
      </p:sp>
      <p:sp>
        <p:nvSpPr>
          <p:cNvPr id="182" name="TextBox 181">
            <a:extLst>
              <a:ext uri="{FF2B5EF4-FFF2-40B4-BE49-F238E27FC236}">
                <a16:creationId xmlns:a16="http://schemas.microsoft.com/office/drawing/2014/main" id="{36D63C8D-9B5B-774D-8FF5-B27F4F96DC62}"/>
              </a:ext>
            </a:extLst>
          </p:cNvPr>
          <p:cNvSpPr txBox="1"/>
          <p:nvPr/>
        </p:nvSpPr>
        <p:spPr>
          <a:xfrm>
            <a:off x="33169238" y="31783312"/>
            <a:ext cx="3018543" cy="1446550"/>
          </a:xfrm>
          <a:prstGeom prst="rect">
            <a:avLst/>
          </a:prstGeom>
          <a:noFill/>
        </p:spPr>
        <p:txBody>
          <a:bodyPr wrap="square" rtlCol="0">
            <a:spAutoFit/>
          </a:bodyPr>
          <a:lstStyle/>
          <a:p>
            <a:r>
              <a:rPr lang="en-US" sz="2200" dirty="0"/>
              <a:t>These steps may be repeated (as steps 8, 9) based on feedback from reviewers.</a:t>
            </a:r>
            <a:endParaRPr kumimoji="0" lang="en-US" sz="220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8879096"/>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16061</TotalTime>
  <Words>1063</Words>
  <Application>Microsoft Macintosh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Diane</dc:creator>
  <cp:lastModifiedBy>Shuchismita Dutta</cp:lastModifiedBy>
  <cp:revision>162</cp:revision>
  <dcterms:modified xsi:type="dcterms:W3CDTF">2023-03-13T17:14:08Z</dcterms:modified>
</cp:coreProperties>
</file>