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rchivo ExtraBold"/>
      <p:bold r:id="rId13"/>
      <p:boldItalic r:id="rId14"/>
    </p:embeddedFont>
    <p:embeddedFont>
      <p:font typeface="Manrope Medium"/>
      <p:regular r:id="rId15"/>
      <p:bold r:id="rId16"/>
    </p:embeddedFont>
    <p:embeddedFont>
      <p:font typeface="Archivo"/>
      <p:regular r:id="rId17"/>
      <p:bold r:id="rId18"/>
      <p:italic r:id="rId19"/>
      <p:boldItalic r:id="rId20"/>
    </p:embeddedFont>
    <p:embeddedFont>
      <p:font typeface="Archivo SemiBol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sMOVgxXZTiRoH9LmcYGcJeWGn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chivo-boldItalic.fntdata"/><Relationship Id="rId22" Type="http://schemas.openxmlformats.org/officeDocument/2006/relationships/font" Target="fonts/ArchivoSemiBold-bold.fntdata"/><Relationship Id="rId21" Type="http://schemas.openxmlformats.org/officeDocument/2006/relationships/font" Target="fonts/ArchivoSemiBold-regular.fntdata"/><Relationship Id="rId24" Type="http://schemas.openxmlformats.org/officeDocument/2006/relationships/font" Target="fonts/ArchivoSemiBold-boldItalic.fntdata"/><Relationship Id="rId23" Type="http://schemas.openxmlformats.org/officeDocument/2006/relationships/font" Target="fonts/Archivo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rchivoExtraBold-bold.fntdata"/><Relationship Id="rId12" Type="http://schemas.openxmlformats.org/officeDocument/2006/relationships/slide" Target="slides/slide8.xml"/><Relationship Id="rId15" Type="http://schemas.openxmlformats.org/officeDocument/2006/relationships/font" Target="fonts/ManropeMedium-regular.fntdata"/><Relationship Id="rId14" Type="http://schemas.openxmlformats.org/officeDocument/2006/relationships/font" Target="fonts/ArchivoExtraBold-boldItalic.fntdata"/><Relationship Id="rId17" Type="http://schemas.openxmlformats.org/officeDocument/2006/relationships/font" Target="fonts/Archivo-regular.fntdata"/><Relationship Id="rId16" Type="http://schemas.openxmlformats.org/officeDocument/2006/relationships/font" Target="fonts/ManropeMedium-bold.fntdata"/><Relationship Id="rId19" Type="http://schemas.openxmlformats.org/officeDocument/2006/relationships/font" Target="fonts/Archivo-italic.fntdata"/><Relationship Id="rId18" Type="http://schemas.openxmlformats.org/officeDocument/2006/relationships/font" Target="fonts/Archiv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3609eb1b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33609eb1b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3d63f257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g33d63f257a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6e387b7c6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36e387b7c68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6e3fb161f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6e3fb161f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6c401e728b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6c401e728b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3d63f257aa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33d63f257aa_1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6c401e728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g36c401e728b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6c401e728b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6c401e728b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9" name="Shape 9"/>
        <p:cNvGrpSpPr/>
        <p:nvPr/>
      </p:nvGrpSpPr>
      <p:grpSpPr>
        <a:xfrm>
          <a:off x="0" y="0"/>
          <a:ext cx="0" cy="0"/>
          <a:chOff x="0" y="0"/>
          <a:chExt cx="0" cy="0"/>
        </a:xfrm>
      </p:grpSpPr>
      <p:sp>
        <p:nvSpPr>
          <p:cNvPr id="10" name="Google Shape;10;g36b16aafe96_2_45"/>
          <p:cNvSpPr txBox="1"/>
          <p:nvPr>
            <p:ph type="title"/>
          </p:nvPr>
        </p:nvSpPr>
        <p:spPr>
          <a:xfrm>
            <a:off x="720000" y="448056"/>
            <a:ext cx="771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11" name="Google Shape;11;g36b16aafe96_2_45"/>
          <p:cNvSpPr txBox="1"/>
          <p:nvPr>
            <p:ph idx="1" type="subTitle"/>
          </p:nvPr>
        </p:nvSpPr>
        <p:spPr>
          <a:xfrm>
            <a:off x="1163950" y="1378750"/>
            <a:ext cx="6823200" cy="3032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7" name="Shape 327"/>
        <p:cNvGrpSpPr/>
        <p:nvPr/>
      </p:nvGrpSpPr>
      <p:grpSpPr>
        <a:xfrm>
          <a:off x="0" y="0"/>
          <a:ext cx="0" cy="0"/>
          <a:chOff x="0" y="0"/>
          <a:chExt cx="0" cy="0"/>
        </a:xfrm>
      </p:grpSpPr>
      <p:sp>
        <p:nvSpPr>
          <p:cNvPr id="328" name="Google Shape;328;g36b16aafe96_2_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9" name="Google Shape;329;g36b16aafe96_2_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0" name="Shape 330"/>
        <p:cNvGrpSpPr/>
        <p:nvPr/>
      </p:nvGrpSpPr>
      <p:grpSpPr>
        <a:xfrm>
          <a:off x="0" y="0"/>
          <a:ext cx="0" cy="0"/>
          <a:chOff x="0" y="0"/>
          <a:chExt cx="0" cy="0"/>
        </a:xfrm>
      </p:grpSpPr>
      <p:sp>
        <p:nvSpPr>
          <p:cNvPr id="331" name="Google Shape;331;g36b16aafe96_2_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2" name="Google Shape;332;g36b16aafe96_2_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3" name="Google Shape;333;g36b16aafe96_2_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4" name="Shape 334"/>
        <p:cNvGrpSpPr/>
        <p:nvPr/>
      </p:nvGrpSpPr>
      <p:grpSpPr>
        <a:xfrm>
          <a:off x="0" y="0"/>
          <a:ext cx="0" cy="0"/>
          <a:chOff x="0" y="0"/>
          <a:chExt cx="0" cy="0"/>
        </a:xfrm>
      </p:grpSpPr>
      <p:sp>
        <p:nvSpPr>
          <p:cNvPr id="335" name="Google Shape;335;g36b16aafe96_2_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36" name="Google Shape;336;g36b16aafe96_2_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7" name="Shape 337"/>
        <p:cNvGrpSpPr/>
        <p:nvPr/>
      </p:nvGrpSpPr>
      <p:grpSpPr>
        <a:xfrm>
          <a:off x="0" y="0"/>
          <a:ext cx="0" cy="0"/>
          <a:chOff x="0" y="0"/>
          <a:chExt cx="0" cy="0"/>
        </a:xfrm>
      </p:grpSpPr>
      <p:sp>
        <p:nvSpPr>
          <p:cNvPr id="338" name="Google Shape;338;g36b16aafe96_2_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6b16aafe96_2_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0" name="Google Shape;340;g36b16aafe96_2_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41" name="Google Shape;341;g36b16aafe96_2_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42" name="Google Shape;342;g36b16aafe96_2_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3" name="Shape 343"/>
        <p:cNvGrpSpPr/>
        <p:nvPr/>
      </p:nvGrpSpPr>
      <p:grpSpPr>
        <a:xfrm>
          <a:off x="0" y="0"/>
          <a:ext cx="0" cy="0"/>
          <a:chOff x="0" y="0"/>
          <a:chExt cx="0" cy="0"/>
        </a:xfrm>
      </p:grpSpPr>
      <p:sp>
        <p:nvSpPr>
          <p:cNvPr id="344" name="Google Shape;344;g36b16aafe96_2_3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45" name="Google Shape;345;g36b16aafe96_2_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6" name="Shape 346"/>
        <p:cNvGrpSpPr/>
        <p:nvPr/>
      </p:nvGrpSpPr>
      <p:grpSpPr>
        <a:xfrm>
          <a:off x="0" y="0"/>
          <a:ext cx="0" cy="0"/>
          <a:chOff x="0" y="0"/>
          <a:chExt cx="0" cy="0"/>
        </a:xfrm>
      </p:grpSpPr>
      <p:sp>
        <p:nvSpPr>
          <p:cNvPr id="347" name="Google Shape;347;g36b16aafe96_2_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48" name="Google Shape;348;g36b16aafe96_2_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49" name="Google Shape;349;g36b16aafe96_2_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0" name="Shape 350"/>
        <p:cNvGrpSpPr/>
        <p:nvPr/>
      </p:nvGrpSpPr>
      <p:grpSpPr>
        <a:xfrm>
          <a:off x="0" y="0"/>
          <a:ext cx="0" cy="0"/>
          <a:chOff x="0" y="0"/>
          <a:chExt cx="0" cy="0"/>
        </a:xfrm>
      </p:grpSpPr>
      <p:sp>
        <p:nvSpPr>
          <p:cNvPr id="351" name="Google Shape;351;g36b16aafe96_2_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2" name="Shape 352"/>
        <p:cNvGrpSpPr/>
        <p:nvPr/>
      </p:nvGrpSpPr>
      <p:grpSpPr>
        <a:xfrm>
          <a:off x="0" y="0"/>
          <a:ext cx="0" cy="0"/>
          <a:chOff x="0" y="0"/>
          <a:chExt cx="0" cy="0"/>
        </a:xfrm>
      </p:grpSpPr>
      <p:grpSp>
        <p:nvGrpSpPr>
          <p:cNvPr id="353" name="Google Shape;353;g36b16aafe96_2_111"/>
          <p:cNvGrpSpPr/>
          <p:nvPr/>
        </p:nvGrpSpPr>
        <p:grpSpPr>
          <a:xfrm>
            <a:off x="-2028666" y="-396704"/>
            <a:ext cx="15057474" cy="5703079"/>
            <a:chOff x="-2028666" y="-396704"/>
            <a:chExt cx="15057474" cy="5703079"/>
          </a:xfrm>
        </p:grpSpPr>
        <p:grpSp>
          <p:nvGrpSpPr>
            <p:cNvPr id="354" name="Google Shape;354;g36b16aafe96_2_111"/>
            <p:cNvGrpSpPr/>
            <p:nvPr/>
          </p:nvGrpSpPr>
          <p:grpSpPr>
            <a:xfrm>
              <a:off x="-2028666" y="1882896"/>
              <a:ext cx="5483774" cy="3423479"/>
              <a:chOff x="-2028666" y="1882896"/>
              <a:chExt cx="5483774" cy="3423479"/>
            </a:xfrm>
          </p:grpSpPr>
          <p:sp>
            <p:nvSpPr>
              <p:cNvPr id="355" name="Google Shape;355;g36b16aafe96_2_111"/>
              <p:cNvSpPr/>
              <p:nvPr/>
            </p:nvSpPr>
            <p:spPr>
              <a:xfrm flipH="1" rot="10800000">
                <a:off x="-1288409"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36b16aafe96_2_111"/>
              <p:cNvSpPr/>
              <p:nvPr/>
            </p:nvSpPr>
            <p:spPr>
              <a:xfrm flipH="1" rot="10800000">
                <a:off x="-1887335"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6b16aafe96_2_111"/>
              <p:cNvSpPr/>
              <p:nvPr/>
            </p:nvSpPr>
            <p:spPr>
              <a:xfrm flipH="1" rot="10800000">
                <a:off x="-1887335"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36b16aafe96_2_111"/>
              <p:cNvSpPr/>
              <p:nvPr/>
            </p:nvSpPr>
            <p:spPr>
              <a:xfrm flipH="1" rot="10800000">
                <a:off x="-1288409" y="2918986"/>
                <a:ext cx="365424" cy="316265"/>
              </a:xfrm>
              <a:custGeom>
                <a:rect b="b" l="l" r="r" t="t"/>
                <a:pathLst>
                  <a:path extrusionOk="0" h="16470" w="19030">
                    <a:moveTo>
                      <a:pt x="4742" y="1"/>
                    </a:moveTo>
                    <a:lnTo>
                      <a:pt x="1" y="8235"/>
                    </a:lnTo>
                    <a:lnTo>
                      <a:pt x="4742" y="16469"/>
                    </a:lnTo>
                    <a:lnTo>
                      <a:pt x="14288" y="16469"/>
                    </a:lnTo>
                    <a:lnTo>
                      <a:pt x="1902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36b16aafe96_2_111"/>
              <p:cNvSpPr/>
              <p:nvPr/>
            </p:nvSpPr>
            <p:spPr>
              <a:xfrm flipH="1" rot="10800000">
                <a:off x="-90557" y="3263978"/>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36b16aafe96_2_111"/>
              <p:cNvSpPr/>
              <p:nvPr/>
            </p:nvSpPr>
            <p:spPr>
              <a:xfrm flipH="1" rot="10800000">
                <a:off x="807832" y="3781447"/>
                <a:ext cx="366557" cy="317494"/>
              </a:xfrm>
              <a:custGeom>
                <a:rect b="b" l="l" r="r" t="t"/>
                <a:pathLst>
                  <a:path extrusionOk="0" h="16534" w="19089">
                    <a:moveTo>
                      <a:pt x="4806" y="1"/>
                    </a:moveTo>
                    <a:lnTo>
                      <a:pt x="1" y="8300"/>
                    </a:lnTo>
                    <a:lnTo>
                      <a:pt x="4806" y="16534"/>
                    </a:lnTo>
                    <a:lnTo>
                      <a:pt x="14348" y="16534"/>
                    </a:lnTo>
                    <a:lnTo>
                      <a:pt x="19089" y="8300"/>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36b16aafe96_2_111"/>
              <p:cNvSpPr/>
              <p:nvPr/>
            </p:nvSpPr>
            <p:spPr>
              <a:xfrm flipH="1" rot="10800000">
                <a:off x="-90557" y="4298916"/>
                <a:ext cx="366557" cy="31749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36b16aafe96_2_111"/>
              <p:cNvSpPr/>
              <p:nvPr/>
            </p:nvSpPr>
            <p:spPr>
              <a:xfrm flipH="1" rot="10800000">
                <a:off x="-689483" y="4298916"/>
                <a:ext cx="366576" cy="31749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36b16aafe96_2_111"/>
              <p:cNvSpPr/>
              <p:nvPr/>
            </p:nvSpPr>
            <p:spPr>
              <a:xfrm flipH="1" rot="10800000">
                <a:off x="-1163824" y="4064127"/>
                <a:ext cx="225207" cy="195328"/>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36b16aafe96_2_111"/>
              <p:cNvSpPr/>
              <p:nvPr/>
            </p:nvSpPr>
            <p:spPr>
              <a:xfrm flipH="1" rot="10800000">
                <a:off x="-1726822" y="3692808"/>
                <a:ext cx="226474" cy="195309"/>
              </a:xfrm>
              <a:custGeom>
                <a:rect b="b" l="l" r="r" t="t"/>
                <a:pathLst>
                  <a:path extrusionOk="0" h="10171" w="11794">
                    <a:moveTo>
                      <a:pt x="2935" y="0"/>
                    </a:moveTo>
                    <a:lnTo>
                      <a:pt x="1" y="5056"/>
                    </a:lnTo>
                    <a:lnTo>
                      <a:pt x="2935" y="10171"/>
                    </a:lnTo>
                    <a:lnTo>
                      <a:pt x="8859" y="10171"/>
                    </a:lnTo>
                    <a:lnTo>
                      <a:pt x="11793" y="5056"/>
                    </a:lnTo>
                    <a:lnTo>
                      <a:pt x="8859"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36b16aafe96_2_111"/>
              <p:cNvSpPr/>
              <p:nvPr/>
            </p:nvSpPr>
            <p:spPr>
              <a:xfrm flipH="1" rot="10800000">
                <a:off x="-1923263" y="3231679"/>
                <a:ext cx="148551" cy="129386"/>
              </a:xfrm>
              <a:custGeom>
                <a:rect b="b" l="l" r="r" t="t"/>
                <a:pathLst>
                  <a:path extrusionOk="0" h="6738" w="7736">
                    <a:moveTo>
                      <a:pt x="1937" y="1"/>
                    </a:moveTo>
                    <a:lnTo>
                      <a:pt x="0" y="3369"/>
                    </a:lnTo>
                    <a:lnTo>
                      <a:pt x="1937" y="6738"/>
                    </a:lnTo>
                    <a:lnTo>
                      <a:pt x="5804" y="6738"/>
                    </a:lnTo>
                    <a:lnTo>
                      <a:pt x="7736" y="3369"/>
                    </a:lnTo>
                    <a:lnTo>
                      <a:pt x="5804"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36b16aafe96_2_111"/>
              <p:cNvSpPr/>
              <p:nvPr/>
            </p:nvSpPr>
            <p:spPr>
              <a:xfrm flipH="1" rot="10800000">
                <a:off x="1773314" y="4570868"/>
                <a:ext cx="147398" cy="128138"/>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g36b16aafe96_2_111"/>
              <p:cNvSpPr/>
              <p:nvPr/>
            </p:nvSpPr>
            <p:spPr>
              <a:xfrm flipH="1" rot="10800000">
                <a:off x="3306557" y="4667853"/>
                <a:ext cx="148551" cy="128234"/>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36b16aafe96_2_111"/>
              <p:cNvSpPr/>
              <p:nvPr/>
            </p:nvSpPr>
            <p:spPr>
              <a:xfrm flipH="1" rot="10800000">
                <a:off x="-445112" y="4853561"/>
                <a:ext cx="225207" cy="195232"/>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36b16aafe96_2_111"/>
              <p:cNvSpPr/>
              <p:nvPr/>
            </p:nvSpPr>
            <p:spPr>
              <a:xfrm flipH="1" rot="10800000">
                <a:off x="-1571089" y="3060335"/>
                <a:ext cx="225207" cy="194080"/>
              </a:xfrm>
              <a:custGeom>
                <a:rect b="b" l="l" r="r" t="t"/>
                <a:pathLst>
                  <a:path extrusionOk="0" h="10107" w="11728">
                    <a:moveTo>
                      <a:pt x="2934" y="1"/>
                    </a:moveTo>
                    <a:lnTo>
                      <a:pt x="0" y="5051"/>
                    </a:lnTo>
                    <a:lnTo>
                      <a:pt x="2934" y="10106"/>
                    </a:lnTo>
                    <a:lnTo>
                      <a:pt x="8798" y="1010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36b16aafe96_2_111"/>
              <p:cNvSpPr/>
              <p:nvPr/>
            </p:nvSpPr>
            <p:spPr>
              <a:xfrm flipH="1" rot="10800000">
                <a:off x="2849913" y="4877473"/>
                <a:ext cx="225207" cy="195309"/>
              </a:xfrm>
              <a:custGeom>
                <a:rect b="b" l="l" r="r" t="t"/>
                <a:pathLst>
                  <a:path extrusionOk="0" h="10171" w="11728">
                    <a:moveTo>
                      <a:pt x="2930" y="0"/>
                    </a:moveTo>
                    <a:lnTo>
                      <a:pt x="0" y="5115"/>
                    </a:lnTo>
                    <a:lnTo>
                      <a:pt x="2930" y="10171"/>
                    </a:lnTo>
                    <a:lnTo>
                      <a:pt x="8793" y="10171"/>
                    </a:lnTo>
                    <a:lnTo>
                      <a:pt x="11728" y="5115"/>
                    </a:lnTo>
                    <a:lnTo>
                      <a:pt x="8793"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36b16aafe96_2_111"/>
              <p:cNvSpPr/>
              <p:nvPr/>
            </p:nvSpPr>
            <p:spPr>
              <a:xfrm flipH="1" rot="10800000">
                <a:off x="1931427" y="5014075"/>
                <a:ext cx="226455" cy="195232"/>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36b16aafe96_2_111"/>
              <p:cNvSpPr/>
              <p:nvPr/>
            </p:nvSpPr>
            <p:spPr>
              <a:xfrm flipH="1" rot="10800000">
                <a:off x="445014" y="2474097"/>
                <a:ext cx="225207" cy="195328"/>
              </a:xfrm>
              <a:custGeom>
                <a:rect b="b" l="l" r="r" t="t"/>
                <a:pathLst>
                  <a:path extrusionOk="0" h="10172" w="11728">
                    <a:moveTo>
                      <a:pt x="2930" y="1"/>
                    </a:moveTo>
                    <a:lnTo>
                      <a:pt x="0" y="5056"/>
                    </a:lnTo>
                    <a:lnTo>
                      <a:pt x="2930" y="10171"/>
                    </a:lnTo>
                    <a:lnTo>
                      <a:pt x="8793" y="10171"/>
                    </a:lnTo>
                    <a:lnTo>
                      <a:pt x="11728" y="5056"/>
                    </a:lnTo>
                    <a:lnTo>
                      <a:pt x="8793"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36b16aafe96_2_111"/>
              <p:cNvSpPr/>
              <p:nvPr/>
            </p:nvSpPr>
            <p:spPr>
              <a:xfrm flipH="1" rot="10800000">
                <a:off x="-1058421" y="4537334"/>
                <a:ext cx="226474" cy="195213"/>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36b16aafe96_2_111"/>
              <p:cNvSpPr/>
              <p:nvPr/>
            </p:nvSpPr>
            <p:spPr>
              <a:xfrm flipH="1" rot="10800000">
                <a:off x="-2028666" y="2305696"/>
                <a:ext cx="225207" cy="195309"/>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36b16aafe96_2_111"/>
              <p:cNvSpPr/>
              <p:nvPr/>
            </p:nvSpPr>
            <p:spPr>
              <a:xfrm flipH="1" rot="10800000">
                <a:off x="2354305" y="4677435"/>
                <a:ext cx="225226" cy="195309"/>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36b16aafe96_2_111"/>
              <p:cNvSpPr/>
              <p:nvPr/>
            </p:nvSpPr>
            <p:spPr>
              <a:xfrm flipH="1" rot="10800000">
                <a:off x="1406758"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36b16aafe96_2_111"/>
              <p:cNvSpPr/>
              <p:nvPr/>
            </p:nvSpPr>
            <p:spPr>
              <a:xfrm flipH="1" rot="10800000">
                <a:off x="-689483" y="1882896"/>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36b16aafe96_2_111"/>
              <p:cNvSpPr/>
              <p:nvPr/>
            </p:nvSpPr>
            <p:spPr>
              <a:xfrm flipH="1" rot="10800000">
                <a:off x="-988946"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36b16aafe96_2_111"/>
              <p:cNvSpPr/>
              <p:nvPr/>
            </p:nvSpPr>
            <p:spPr>
              <a:xfrm flipH="1" rot="10800000">
                <a:off x="-1288409" y="2227888"/>
                <a:ext cx="365424" cy="317398"/>
              </a:xfrm>
              <a:custGeom>
                <a:rect b="b" l="l" r="r" t="t"/>
                <a:pathLst>
                  <a:path extrusionOk="0" h="16529" w="19030">
                    <a:moveTo>
                      <a:pt x="4742" y="1"/>
                    </a:moveTo>
                    <a:lnTo>
                      <a:pt x="1" y="8235"/>
                    </a:lnTo>
                    <a:lnTo>
                      <a:pt x="4742" y="16529"/>
                    </a:lnTo>
                    <a:lnTo>
                      <a:pt x="14288" y="16529"/>
                    </a:lnTo>
                    <a:lnTo>
                      <a:pt x="1902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36b16aafe96_2_111"/>
              <p:cNvSpPr/>
              <p:nvPr/>
            </p:nvSpPr>
            <p:spPr>
              <a:xfrm flipH="1" rot="10800000">
                <a:off x="-1587872"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36b16aafe96_2_111"/>
              <p:cNvSpPr/>
              <p:nvPr/>
            </p:nvSpPr>
            <p:spPr>
              <a:xfrm flipH="1" rot="10800000">
                <a:off x="208906" y="274650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36b16aafe96_2_111"/>
              <p:cNvSpPr/>
              <p:nvPr/>
            </p:nvSpPr>
            <p:spPr>
              <a:xfrm flipH="1" rot="10800000">
                <a:off x="-390020" y="3091482"/>
                <a:ext cx="366576" cy="316246"/>
              </a:xfrm>
              <a:custGeom>
                <a:rect b="b" l="l" r="r" t="t"/>
                <a:pathLst>
                  <a:path extrusionOk="0" h="16469" w="19090">
                    <a:moveTo>
                      <a:pt x="4742" y="0"/>
                    </a:moveTo>
                    <a:lnTo>
                      <a:pt x="1" y="8234"/>
                    </a:lnTo>
                    <a:lnTo>
                      <a:pt x="4742" y="16469"/>
                    </a:lnTo>
                    <a:lnTo>
                      <a:pt x="14288" y="16469"/>
                    </a:lnTo>
                    <a:lnTo>
                      <a:pt x="1908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36b16aafe96_2_111"/>
              <p:cNvSpPr/>
              <p:nvPr/>
            </p:nvSpPr>
            <p:spPr>
              <a:xfrm flipH="1" rot="10800000">
                <a:off x="508369" y="3263978"/>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36b16aafe96_2_111"/>
              <p:cNvSpPr/>
              <p:nvPr/>
            </p:nvSpPr>
            <p:spPr>
              <a:xfrm flipH="1" rot="10800000">
                <a:off x="-1288409" y="3263978"/>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36b16aafe96_2_111"/>
              <p:cNvSpPr/>
              <p:nvPr/>
            </p:nvSpPr>
            <p:spPr>
              <a:xfrm flipH="1" rot="10800000">
                <a:off x="-390020" y="3781447"/>
                <a:ext cx="366576" cy="317494"/>
              </a:xfrm>
              <a:custGeom>
                <a:rect b="b" l="l" r="r" t="t"/>
                <a:pathLst>
                  <a:path extrusionOk="0" h="16534" w="19090">
                    <a:moveTo>
                      <a:pt x="4742" y="1"/>
                    </a:moveTo>
                    <a:lnTo>
                      <a:pt x="1" y="8300"/>
                    </a:lnTo>
                    <a:lnTo>
                      <a:pt x="4742" y="16534"/>
                    </a:lnTo>
                    <a:lnTo>
                      <a:pt x="14288" y="16534"/>
                    </a:lnTo>
                    <a:lnTo>
                      <a:pt x="19089" y="8300"/>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36b16aafe96_2_111"/>
              <p:cNvSpPr/>
              <p:nvPr/>
            </p:nvSpPr>
            <p:spPr>
              <a:xfrm flipH="1" rot="10800000">
                <a:off x="508369" y="3953924"/>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g36b16aafe96_2_111"/>
              <p:cNvSpPr/>
              <p:nvPr/>
            </p:nvSpPr>
            <p:spPr>
              <a:xfrm flipH="1" rot="10800000">
                <a:off x="208906" y="4471412"/>
                <a:ext cx="366557" cy="31749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36b16aafe96_2_111"/>
              <p:cNvSpPr/>
              <p:nvPr/>
            </p:nvSpPr>
            <p:spPr>
              <a:xfrm flipH="1" rot="10800000">
                <a:off x="807832"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36b16aafe96_2_111"/>
              <p:cNvSpPr/>
              <p:nvPr/>
            </p:nvSpPr>
            <p:spPr>
              <a:xfrm flipH="1" rot="10800000">
                <a:off x="-90557" y="4990129"/>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36b16aafe96_2_111"/>
              <p:cNvSpPr/>
              <p:nvPr/>
            </p:nvSpPr>
            <p:spPr>
              <a:xfrm flipH="1" rot="10800000">
                <a:off x="-988946" y="2055392"/>
                <a:ext cx="365424" cy="317398"/>
              </a:xfrm>
              <a:custGeom>
                <a:rect b="b" l="l" r="r" t="t"/>
                <a:pathLst>
                  <a:path extrusionOk="0" h="16529" w="19030">
                    <a:moveTo>
                      <a:pt x="4742" y="0"/>
                    </a:moveTo>
                    <a:lnTo>
                      <a:pt x="1" y="8235"/>
                    </a:lnTo>
                    <a:lnTo>
                      <a:pt x="4742" y="16529"/>
                    </a:lnTo>
                    <a:lnTo>
                      <a:pt x="14288" y="16529"/>
                    </a:lnTo>
                    <a:lnTo>
                      <a:pt x="19029" y="8235"/>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36b16aafe96_2_111"/>
              <p:cNvSpPr/>
              <p:nvPr/>
            </p:nvSpPr>
            <p:spPr>
              <a:xfrm flipH="1" rot="10800000">
                <a:off x="-390020" y="2400365"/>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36b16aafe96_2_111"/>
              <p:cNvSpPr/>
              <p:nvPr/>
            </p:nvSpPr>
            <p:spPr>
              <a:xfrm flipH="1" rot="10800000">
                <a:off x="-988946" y="2746509"/>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36b16aafe96_2_111"/>
              <p:cNvSpPr/>
              <p:nvPr/>
            </p:nvSpPr>
            <p:spPr>
              <a:xfrm flipH="1" rot="10800000">
                <a:off x="-90557" y="2918986"/>
                <a:ext cx="366557" cy="316265"/>
              </a:xfrm>
              <a:custGeom>
                <a:rect b="b" l="l" r="r" t="t"/>
                <a:pathLst>
                  <a:path extrusionOk="0" h="16470" w="19089">
                    <a:moveTo>
                      <a:pt x="4742" y="1"/>
                    </a:moveTo>
                    <a:lnTo>
                      <a:pt x="1" y="8235"/>
                    </a:lnTo>
                    <a:lnTo>
                      <a:pt x="4742"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36b16aafe96_2_111"/>
              <p:cNvSpPr/>
              <p:nvPr/>
            </p:nvSpPr>
            <p:spPr>
              <a:xfrm flipH="1" rot="10800000">
                <a:off x="-90557" y="4643889"/>
                <a:ext cx="366557" cy="31749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36b16aafe96_2_111"/>
              <p:cNvSpPr/>
              <p:nvPr/>
            </p:nvSpPr>
            <p:spPr>
              <a:xfrm flipH="1" rot="10800000">
                <a:off x="508369" y="499012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36b16aafe96_2_111"/>
              <p:cNvSpPr/>
              <p:nvPr/>
            </p:nvSpPr>
            <p:spPr>
              <a:xfrm flipH="1" rot="10800000">
                <a:off x="-689483" y="2227888"/>
                <a:ext cx="366576" cy="317398"/>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36b16aafe96_2_111"/>
              <p:cNvSpPr/>
              <p:nvPr/>
            </p:nvSpPr>
            <p:spPr>
              <a:xfrm flipH="1" rot="10800000">
                <a:off x="-390020" y="2746509"/>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36b16aafe96_2_111"/>
              <p:cNvSpPr/>
              <p:nvPr/>
            </p:nvSpPr>
            <p:spPr>
              <a:xfrm flipH="1" rot="10800000">
                <a:off x="-1288409"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36b16aafe96_2_111"/>
              <p:cNvSpPr/>
              <p:nvPr/>
            </p:nvSpPr>
            <p:spPr>
              <a:xfrm flipH="1" rot="10800000">
                <a:off x="208906" y="3091482"/>
                <a:ext cx="366557" cy="316246"/>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36b16aafe96_2_111"/>
              <p:cNvSpPr/>
              <p:nvPr/>
            </p:nvSpPr>
            <p:spPr>
              <a:xfrm flipH="1" rot="10800000">
                <a:off x="-689483" y="2918986"/>
                <a:ext cx="366576" cy="316265"/>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36b16aafe96_2_111"/>
              <p:cNvSpPr/>
              <p:nvPr/>
            </p:nvSpPr>
            <p:spPr>
              <a:xfrm flipH="1" rot="10800000">
                <a:off x="208906" y="3436455"/>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36b16aafe96_2_111"/>
              <p:cNvSpPr/>
              <p:nvPr/>
            </p:nvSpPr>
            <p:spPr>
              <a:xfrm flipH="1" rot="10800000">
                <a:off x="-390020" y="3436455"/>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36b16aafe96_2_111"/>
              <p:cNvSpPr/>
              <p:nvPr/>
            </p:nvSpPr>
            <p:spPr>
              <a:xfrm flipH="1" rot="10800000">
                <a:off x="-689483" y="3263978"/>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36b16aafe96_2_111"/>
              <p:cNvSpPr/>
              <p:nvPr/>
            </p:nvSpPr>
            <p:spPr>
              <a:xfrm flipH="1" rot="10800000">
                <a:off x="-988946" y="3436455"/>
                <a:ext cx="365424" cy="317513"/>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36b16aafe96_2_111"/>
              <p:cNvSpPr/>
              <p:nvPr/>
            </p:nvSpPr>
            <p:spPr>
              <a:xfrm flipH="1" rot="10800000">
                <a:off x="508369" y="3608951"/>
                <a:ext cx="366557" cy="317494"/>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36b16aafe96_2_111"/>
              <p:cNvSpPr/>
              <p:nvPr/>
            </p:nvSpPr>
            <p:spPr>
              <a:xfrm flipH="1" rot="10800000">
                <a:off x="208906" y="3781447"/>
                <a:ext cx="366557" cy="317494"/>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36b16aafe96_2_111"/>
              <p:cNvSpPr/>
              <p:nvPr/>
            </p:nvSpPr>
            <p:spPr>
              <a:xfrm flipH="1" rot="10800000">
                <a:off x="-90557" y="3608951"/>
                <a:ext cx="366557" cy="317494"/>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36b16aafe96_2_111"/>
              <p:cNvSpPr/>
              <p:nvPr/>
            </p:nvSpPr>
            <p:spPr>
              <a:xfrm flipH="1" rot="10800000">
                <a:off x="208906" y="4126420"/>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36b16aafe96_2_111"/>
              <p:cNvSpPr/>
              <p:nvPr/>
            </p:nvSpPr>
            <p:spPr>
              <a:xfrm flipH="1" rot="10800000">
                <a:off x="-390020" y="4126420"/>
                <a:ext cx="366576" cy="31749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36b16aafe96_2_111"/>
              <p:cNvSpPr/>
              <p:nvPr/>
            </p:nvSpPr>
            <p:spPr>
              <a:xfrm flipH="1" rot="10800000">
                <a:off x="-689483" y="3953924"/>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36b16aafe96_2_111"/>
              <p:cNvSpPr/>
              <p:nvPr/>
            </p:nvSpPr>
            <p:spPr>
              <a:xfrm flipH="1" rot="10800000">
                <a:off x="807832" y="4471412"/>
                <a:ext cx="366557" cy="31749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36b16aafe96_2_111"/>
              <p:cNvSpPr/>
              <p:nvPr/>
            </p:nvSpPr>
            <p:spPr>
              <a:xfrm flipH="1" rot="10800000">
                <a:off x="1107295" y="4643889"/>
                <a:ext cx="366557" cy="31749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36b16aafe96_2_111"/>
              <p:cNvSpPr/>
              <p:nvPr/>
            </p:nvSpPr>
            <p:spPr>
              <a:xfrm flipH="1" rot="10800000">
                <a:off x="508369" y="4643889"/>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4" name="Google Shape;414;g36b16aafe96_2_111"/>
            <p:cNvGrpSpPr/>
            <p:nvPr/>
          </p:nvGrpSpPr>
          <p:grpSpPr>
            <a:xfrm>
              <a:off x="7225437" y="-396704"/>
              <a:ext cx="5803371" cy="3423479"/>
              <a:chOff x="-2348263" y="1882896"/>
              <a:chExt cx="5803371" cy="3423479"/>
            </a:xfrm>
          </p:grpSpPr>
          <p:sp>
            <p:nvSpPr>
              <p:cNvPr id="415" name="Google Shape;415;g36b16aafe96_2_111"/>
              <p:cNvSpPr/>
              <p:nvPr/>
            </p:nvSpPr>
            <p:spPr>
              <a:xfrm flipH="1" rot="10800000">
                <a:off x="-1288409"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36b16aafe96_2_111"/>
              <p:cNvSpPr/>
              <p:nvPr/>
            </p:nvSpPr>
            <p:spPr>
              <a:xfrm flipH="1" rot="10800000">
                <a:off x="-1887335"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g36b16aafe96_2_111"/>
              <p:cNvSpPr/>
              <p:nvPr/>
            </p:nvSpPr>
            <p:spPr>
              <a:xfrm flipH="1" rot="10800000">
                <a:off x="-1887335"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36b16aafe96_2_111"/>
              <p:cNvSpPr/>
              <p:nvPr/>
            </p:nvSpPr>
            <p:spPr>
              <a:xfrm flipH="1" rot="10800000">
                <a:off x="-1288409" y="2918986"/>
                <a:ext cx="365424" cy="316265"/>
              </a:xfrm>
              <a:custGeom>
                <a:rect b="b" l="l" r="r" t="t"/>
                <a:pathLst>
                  <a:path extrusionOk="0" h="16470" w="19030">
                    <a:moveTo>
                      <a:pt x="4742" y="1"/>
                    </a:moveTo>
                    <a:lnTo>
                      <a:pt x="1" y="8235"/>
                    </a:lnTo>
                    <a:lnTo>
                      <a:pt x="4742" y="16469"/>
                    </a:lnTo>
                    <a:lnTo>
                      <a:pt x="14288" y="16469"/>
                    </a:lnTo>
                    <a:lnTo>
                      <a:pt x="1902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36b16aafe96_2_111"/>
              <p:cNvSpPr/>
              <p:nvPr/>
            </p:nvSpPr>
            <p:spPr>
              <a:xfrm flipH="1" rot="10800000">
                <a:off x="-90557" y="3263978"/>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36b16aafe96_2_111"/>
              <p:cNvSpPr/>
              <p:nvPr/>
            </p:nvSpPr>
            <p:spPr>
              <a:xfrm flipH="1" rot="10800000">
                <a:off x="807832" y="3781447"/>
                <a:ext cx="366557" cy="317494"/>
              </a:xfrm>
              <a:custGeom>
                <a:rect b="b" l="l" r="r" t="t"/>
                <a:pathLst>
                  <a:path extrusionOk="0" h="16534" w="19089">
                    <a:moveTo>
                      <a:pt x="4806" y="1"/>
                    </a:moveTo>
                    <a:lnTo>
                      <a:pt x="1" y="8300"/>
                    </a:lnTo>
                    <a:lnTo>
                      <a:pt x="4806" y="16534"/>
                    </a:lnTo>
                    <a:lnTo>
                      <a:pt x="14348" y="16534"/>
                    </a:lnTo>
                    <a:lnTo>
                      <a:pt x="19089" y="8300"/>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36b16aafe96_2_111"/>
              <p:cNvSpPr/>
              <p:nvPr/>
            </p:nvSpPr>
            <p:spPr>
              <a:xfrm flipH="1" rot="10800000">
                <a:off x="-90557" y="4298916"/>
                <a:ext cx="366557" cy="31749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36b16aafe96_2_111"/>
              <p:cNvSpPr/>
              <p:nvPr/>
            </p:nvSpPr>
            <p:spPr>
              <a:xfrm flipH="1" rot="10800000">
                <a:off x="-689483" y="4298916"/>
                <a:ext cx="366576" cy="31749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36b16aafe96_2_111"/>
              <p:cNvSpPr/>
              <p:nvPr/>
            </p:nvSpPr>
            <p:spPr>
              <a:xfrm flipH="1" rot="10800000">
                <a:off x="-1025599" y="3961114"/>
                <a:ext cx="225207" cy="195328"/>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36b16aafe96_2_111"/>
              <p:cNvSpPr/>
              <p:nvPr/>
            </p:nvSpPr>
            <p:spPr>
              <a:xfrm flipH="1" rot="10800000">
                <a:off x="-2199722" y="2501008"/>
                <a:ext cx="226474" cy="195309"/>
              </a:xfrm>
              <a:custGeom>
                <a:rect b="b" l="l" r="r" t="t"/>
                <a:pathLst>
                  <a:path extrusionOk="0" h="10171" w="11794">
                    <a:moveTo>
                      <a:pt x="2935" y="0"/>
                    </a:moveTo>
                    <a:lnTo>
                      <a:pt x="1" y="5056"/>
                    </a:lnTo>
                    <a:lnTo>
                      <a:pt x="2935" y="10171"/>
                    </a:lnTo>
                    <a:lnTo>
                      <a:pt x="8859" y="10171"/>
                    </a:lnTo>
                    <a:lnTo>
                      <a:pt x="11793" y="5056"/>
                    </a:lnTo>
                    <a:lnTo>
                      <a:pt x="8859"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36b16aafe96_2_111"/>
              <p:cNvSpPr/>
              <p:nvPr/>
            </p:nvSpPr>
            <p:spPr>
              <a:xfrm flipH="1" rot="10800000">
                <a:off x="-2348263" y="2717779"/>
                <a:ext cx="148551" cy="129386"/>
              </a:xfrm>
              <a:custGeom>
                <a:rect b="b" l="l" r="r" t="t"/>
                <a:pathLst>
                  <a:path extrusionOk="0" h="6738" w="7736">
                    <a:moveTo>
                      <a:pt x="1937" y="1"/>
                    </a:moveTo>
                    <a:lnTo>
                      <a:pt x="0" y="3369"/>
                    </a:lnTo>
                    <a:lnTo>
                      <a:pt x="1937" y="6738"/>
                    </a:lnTo>
                    <a:lnTo>
                      <a:pt x="5804" y="6738"/>
                    </a:lnTo>
                    <a:lnTo>
                      <a:pt x="7736" y="3369"/>
                    </a:lnTo>
                    <a:lnTo>
                      <a:pt x="5804" y="1"/>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36b16aafe96_2_111"/>
              <p:cNvSpPr/>
              <p:nvPr/>
            </p:nvSpPr>
            <p:spPr>
              <a:xfrm flipH="1" rot="10800000">
                <a:off x="1773314" y="4570868"/>
                <a:ext cx="147398" cy="128138"/>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36b16aafe96_2_111"/>
              <p:cNvSpPr/>
              <p:nvPr/>
            </p:nvSpPr>
            <p:spPr>
              <a:xfrm flipH="1" rot="10800000">
                <a:off x="3306557" y="4667853"/>
                <a:ext cx="148551" cy="128234"/>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6b16aafe96_2_111"/>
              <p:cNvSpPr/>
              <p:nvPr/>
            </p:nvSpPr>
            <p:spPr>
              <a:xfrm flipH="1" rot="10800000">
                <a:off x="-445112" y="4853561"/>
                <a:ext cx="225207" cy="195232"/>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36b16aafe96_2_111"/>
              <p:cNvSpPr/>
              <p:nvPr/>
            </p:nvSpPr>
            <p:spPr>
              <a:xfrm flipH="1" rot="10800000">
                <a:off x="-1571089" y="3060335"/>
                <a:ext cx="225207" cy="194080"/>
              </a:xfrm>
              <a:custGeom>
                <a:rect b="b" l="l" r="r" t="t"/>
                <a:pathLst>
                  <a:path extrusionOk="0" h="10107" w="11728">
                    <a:moveTo>
                      <a:pt x="2934" y="1"/>
                    </a:moveTo>
                    <a:lnTo>
                      <a:pt x="0" y="5051"/>
                    </a:lnTo>
                    <a:lnTo>
                      <a:pt x="2934" y="10106"/>
                    </a:lnTo>
                    <a:lnTo>
                      <a:pt x="8798" y="1010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36b16aafe96_2_111"/>
              <p:cNvSpPr/>
              <p:nvPr/>
            </p:nvSpPr>
            <p:spPr>
              <a:xfrm flipH="1" rot="10800000">
                <a:off x="2849913" y="4877473"/>
                <a:ext cx="225207" cy="195309"/>
              </a:xfrm>
              <a:custGeom>
                <a:rect b="b" l="l" r="r" t="t"/>
                <a:pathLst>
                  <a:path extrusionOk="0" h="10171" w="11728">
                    <a:moveTo>
                      <a:pt x="2930" y="0"/>
                    </a:moveTo>
                    <a:lnTo>
                      <a:pt x="0" y="5115"/>
                    </a:lnTo>
                    <a:lnTo>
                      <a:pt x="2930" y="10171"/>
                    </a:lnTo>
                    <a:lnTo>
                      <a:pt x="8793" y="10171"/>
                    </a:lnTo>
                    <a:lnTo>
                      <a:pt x="11728" y="5115"/>
                    </a:lnTo>
                    <a:lnTo>
                      <a:pt x="8793"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36b16aafe96_2_111"/>
              <p:cNvSpPr/>
              <p:nvPr/>
            </p:nvSpPr>
            <p:spPr>
              <a:xfrm flipH="1" rot="10800000">
                <a:off x="1931427" y="5014075"/>
                <a:ext cx="226455" cy="195232"/>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36b16aafe96_2_111"/>
              <p:cNvSpPr/>
              <p:nvPr/>
            </p:nvSpPr>
            <p:spPr>
              <a:xfrm flipH="1" rot="10800000">
                <a:off x="445014" y="2474097"/>
                <a:ext cx="225207" cy="195328"/>
              </a:xfrm>
              <a:custGeom>
                <a:rect b="b" l="l" r="r" t="t"/>
                <a:pathLst>
                  <a:path extrusionOk="0" h="10172" w="11728">
                    <a:moveTo>
                      <a:pt x="2930" y="1"/>
                    </a:moveTo>
                    <a:lnTo>
                      <a:pt x="0" y="5056"/>
                    </a:lnTo>
                    <a:lnTo>
                      <a:pt x="2930" y="10171"/>
                    </a:lnTo>
                    <a:lnTo>
                      <a:pt x="8793" y="10171"/>
                    </a:lnTo>
                    <a:lnTo>
                      <a:pt x="11728" y="5056"/>
                    </a:lnTo>
                    <a:lnTo>
                      <a:pt x="8793"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36b16aafe96_2_111"/>
              <p:cNvSpPr/>
              <p:nvPr/>
            </p:nvSpPr>
            <p:spPr>
              <a:xfrm flipH="1" rot="10800000">
                <a:off x="-1026234" y="4472659"/>
                <a:ext cx="226474" cy="195213"/>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36b16aafe96_2_111"/>
              <p:cNvSpPr/>
              <p:nvPr/>
            </p:nvSpPr>
            <p:spPr>
              <a:xfrm flipH="1" rot="10800000">
                <a:off x="-2028666" y="2305696"/>
                <a:ext cx="225207" cy="195309"/>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36b16aafe96_2_111"/>
              <p:cNvSpPr/>
              <p:nvPr/>
            </p:nvSpPr>
            <p:spPr>
              <a:xfrm flipH="1" rot="10800000">
                <a:off x="2354305" y="4677435"/>
                <a:ext cx="225226" cy="195309"/>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36b16aafe96_2_111"/>
              <p:cNvSpPr/>
              <p:nvPr/>
            </p:nvSpPr>
            <p:spPr>
              <a:xfrm flipH="1" rot="10800000">
                <a:off x="1406758"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36b16aafe96_2_111"/>
              <p:cNvSpPr/>
              <p:nvPr/>
            </p:nvSpPr>
            <p:spPr>
              <a:xfrm flipH="1" rot="10800000">
                <a:off x="-689483" y="1882896"/>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36b16aafe96_2_111"/>
              <p:cNvSpPr/>
              <p:nvPr/>
            </p:nvSpPr>
            <p:spPr>
              <a:xfrm flipH="1" rot="10800000">
                <a:off x="-988946"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36b16aafe96_2_111"/>
              <p:cNvSpPr/>
              <p:nvPr/>
            </p:nvSpPr>
            <p:spPr>
              <a:xfrm flipH="1" rot="10800000">
                <a:off x="-1288409" y="2227888"/>
                <a:ext cx="365424" cy="317398"/>
              </a:xfrm>
              <a:custGeom>
                <a:rect b="b" l="l" r="r" t="t"/>
                <a:pathLst>
                  <a:path extrusionOk="0" h="16529" w="19030">
                    <a:moveTo>
                      <a:pt x="4742" y="1"/>
                    </a:moveTo>
                    <a:lnTo>
                      <a:pt x="1" y="8235"/>
                    </a:lnTo>
                    <a:lnTo>
                      <a:pt x="4742" y="16529"/>
                    </a:lnTo>
                    <a:lnTo>
                      <a:pt x="14288" y="16529"/>
                    </a:lnTo>
                    <a:lnTo>
                      <a:pt x="1902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36b16aafe96_2_111"/>
              <p:cNvSpPr/>
              <p:nvPr/>
            </p:nvSpPr>
            <p:spPr>
              <a:xfrm flipH="1" rot="10800000">
                <a:off x="-1587872"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36b16aafe96_2_111"/>
              <p:cNvSpPr/>
              <p:nvPr/>
            </p:nvSpPr>
            <p:spPr>
              <a:xfrm flipH="1" rot="10800000">
                <a:off x="208906" y="274650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36b16aafe96_2_111"/>
              <p:cNvSpPr/>
              <p:nvPr/>
            </p:nvSpPr>
            <p:spPr>
              <a:xfrm flipH="1" rot="10800000">
                <a:off x="-390020" y="3091482"/>
                <a:ext cx="366576" cy="316246"/>
              </a:xfrm>
              <a:custGeom>
                <a:rect b="b" l="l" r="r" t="t"/>
                <a:pathLst>
                  <a:path extrusionOk="0" h="16469" w="19090">
                    <a:moveTo>
                      <a:pt x="4742" y="0"/>
                    </a:moveTo>
                    <a:lnTo>
                      <a:pt x="1" y="8234"/>
                    </a:lnTo>
                    <a:lnTo>
                      <a:pt x="4742" y="16469"/>
                    </a:lnTo>
                    <a:lnTo>
                      <a:pt x="14288" y="16469"/>
                    </a:lnTo>
                    <a:lnTo>
                      <a:pt x="19089" y="8234"/>
                    </a:lnTo>
                    <a:lnTo>
                      <a:pt x="1428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36b16aafe96_2_111"/>
              <p:cNvSpPr/>
              <p:nvPr/>
            </p:nvSpPr>
            <p:spPr>
              <a:xfrm flipH="1" rot="10800000">
                <a:off x="508369" y="3263978"/>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36b16aafe96_2_111"/>
              <p:cNvSpPr/>
              <p:nvPr/>
            </p:nvSpPr>
            <p:spPr>
              <a:xfrm flipH="1" rot="10800000">
                <a:off x="-1288409" y="3263978"/>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36b16aafe96_2_111"/>
              <p:cNvSpPr/>
              <p:nvPr/>
            </p:nvSpPr>
            <p:spPr>
              <a:xfrm flipH="1" rot="10800000">
                <a:off x="-390020" y="3781447"/>
                <a:ext cx="366576" cy="317494"/>
              </a:xfrm>
              <a:custGeom>
                <a:rect b="b" l="l" r="r" t="t"/>
                <a:pathLst>
                  <a:path extrusionOk="0" h="16534" w="19090">
                    <a:moveTo>
                      <a:pt x="4742" y="1"/>
                    </a:moveTo>
                    <a:lnTo>
                      <a:pt x="1" y="8300"/>
                    </a:lnTo>
                    <a:lnTo>
                      <a:pt x="4742" y="16534"/>
                    </a:lnTo>
                    <a:lnTo>
                      <a:pt x="14288" y="16534"/>
                    </a:lnTo>
                    <a:lnTo>
                      <a:pt x="19089" y="8300"/>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36b16aafe96_2_111"/>
              <p:cNvSpPr/>
              <p:nvPr/>
            </p:nvSpPr>
            <p:spPr>
              <a:xfrm flipH="1" rot="10800000">
                <a:off x="508369" y="3953924"/>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36b16aafe96_2_111"/>
              <p:cNvSpPr/>
              <p:nvPr/>
            </p:nvSpPr>
            <p:spPr>
              <a:xfrm flipH="1" rot="10800000">
                <a:off x="208906" y="4471412"/>
                <a:ext cx="366557" cy="31749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36b16aafe96_2_111"/>
              <p:cNvSpPr/>
              <p:nvPr/>
            </p:nvSpPr>
            <p:spPr>
              <a:xfrm flipH="1" rot="10800000">
                <a:off x="807832"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36b16aafe96_2_111"/>
              <p:cNvSpPr/>
              <p:nvPr/>
            </p:nvSpPr>
            <p:spPr>
              <a:xfrm flipH="1" rot="10800000">
                <a:off x="-90557" y="4990129"/>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36b16aafe96_2_111"/>
              <p:cNvSpPr/>
              <p:nvPr/>
            </p:nvSpPr>
            <p:spPr>
              <a:xfrm flipH="1" rot="10800000">
                <a:off x="-988946" y="2055392"/>
                <a:ext cx="365424" cy="317398"/>
              </a:xfrm>
              <a:custGeom>
                <a:rect b="b" l="l" r="r" t="t"/>
                <a:pathLst>
                  <a:path extrusionOk="0" h="16529" w="19030">
                    <a:moveTo>
                      <a:pt x="4742" y="0"/>
                    </a:moveTo>
                    <a:lnTo>
                      <a:pt x="1" y="8235"/>
                    </a:lnTo>
                    <a:lnTo>
                      <a:pt x="4742" y="16529"/>
                    </a:lnTo>
                    <a:lnTo>
                      <a:pt x="14288" y="16529"/>
                    </a:lnTo>
                    <a:lnTo>
                      <a:pt x="19029" y="8235"/>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36b16aafe96_2_111"/>
              <p:cNvSpPr/>
              <p:nvPr/>
            </p:nvSpPr>
            <p:spPr>
              <a:xfrm flipH="1" rot="10800000">
                <a:off x="-390020" y="2400365"/>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36b16aafe96_2_111"/>
              <p:cNvSpPr/>
              <p:nvPr/>
            </p:nvSpPr>
            <p:spPr>
              <a:xfrm flipH="1" rot="10800000">
                <a:off x="-988946" y="2746509"/>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36b16aafe96_2_111"/>
              <p:cNvSpPr/>
              <p:nvPr/>
            </p:nvSpPr>
            <p:spPr>
              <a:xfrm flipH="1" rot="10800000">
                <a:off x="-90557" y="2918986"/>
                <a:ext cx="366557" cy="316265"/>
              </a:xfrm>
              <a:custGeom>
                <a:rect b="b" l="l" r="r" t="t"/>
                <a:pathLst>
                  <a:path extrusionOk="0" h="16470" w="19089">
                    <a:moveTo>
                      <a:pt x="4742" y="1"/>
                    </a:moveTo>
                    <a:lnTo>
                      <a:pt x="1" y="8235"/>
                    </a:lnTo>
                    <a:lnTo>
                      <a:pt x="4742"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g36b16aafe96_2_111"/>
              <p:cNvSpPr/>
              <p:nvPr/>
            </p:nvSpPr>
            <p:spPr>
              <a:xfrm flipH="1" rot="10800000">
                <a:off x="-90557" y="4643889"/>
                <a:ext cx="366557" cy="31749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36b16aafe96_2_111"/>
              <p:cNvSpPr/>
              <p:nvPr/>
            </p:nvSpPr>
            <p:spPr>
              <a:xfrm flipH="1" rot="10800000">
                <a:off x="508369" y="499012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36b16aafe96_2_111"/>
              <p:cNvSpPr/>
              <p:nvPr/>
            </p:nvSpPr>
            <p:spPr>
              <a:xfrm flipH="1" rot="10800000">
                <a:off x="-689483" y="2227888"/>
                <a:ext cx="366576" cy="317398"/>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36b16aafe96_2_111"/>
              <p:cNvSpPr/>
              <p:nvPr/>
            </p:nvSpPr>
            <p:spPr>
              <a:xfrm flipH="1" rot="10800000">
                <a:off x="-390020" y="2746509"/>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36b16aafe96_2_111"/>
              <p:cNvSpPr/>
              <p:nvPr/>
            </p:nvSpPr>
            <p:spPr>
              <a:xfrm flipH="1" rot="10800000">
                <a:off x="-1288409"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36b16aafe96_2_111"/>
              <p:cNvSpPr/>
              <p:nvPr/>
            </p:nvSpPr>
            <p:spPr>
              <a:xfrm flipH="1" rot="10800000">
                <a:off x="208906" y="3091482"/>
                <a:ext cx="366557" cy="316246"/>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36b16aafe96_2_111"/>
              <p:cNvSpPr/>
              <p:nvPr/>
            </p:nvSpPr>
            <p:spPr>
              <a:xfrm flipH="1" rot="10800000">
                <a:off x="-689483" y="2918986"/>
                <a:ext cx="366576" cy="316265"/>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36b16aafe96_2_111"/>
              <p:cNvSpPr/>
              <p:nvPr/>
            </p:nvSpPr>
            <p:spPr>
              <a:xfrm flipH="1" rot="10800000">
                <a:off x="208906" y="3436455"/>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36b16aafe96_2_111"/>
              <p:cNvSpPr/>
              <p:nvPr/>
            </p:nvSpPr>
            <p:spPr>
              <a:xfrm flipH="1" rot="10800000">
                <a:off x="-390020" y="3436455"/>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36b16aafe96_2_111"/>
              <p:cNvSpPr/>
              <p:nvPr/>
            </p:nvSpPr>
            <p:spPr>
              <a:xfrm flipH="1" rot="10800000">
                <a:off x="-689483" y="3263978"/>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36b16aafe96_2_111"/>
              <p:cNvSpPr/>
              <p:nvPr/>
            </p:nvSpPr>
            <p:spPr>
              <a:xfrm flipH="1" rot="10800000">
                <a:off x="-988946" y="3436455"/>
                <a:ext cx="365424" cy="317513"/>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36b16aafe96_2_111"/>
              <p:cNvSpPr/>
              <p:nvPr/>
            </p:nvSpPr>
            <p:spPr>
              <a:xfrm flipH="1" rot="10800000">
                <a:off x="508369" y="3608951"/>
                <a:ext cx="366557" cy="317494"/>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6b16aafe96_2_111"/>
              <p:cNvSpPr/>
              <p:nvPr/>
            </p:nvSpPr>
            <p:spPr>
              <a:xfrm flipH="1" rot="10800000">
                <a:off x="208906" y="3781447"/>
                <a:ext cx="366557" cy="317494"/>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36b16aafe96_2_111"/>
              <p:cNvSpPr/>
              <p:nvPr/>
            </p:nvSpPr>
            <p:spPr>
              <a:xfrm flipH="1" rot="10800000">
                <a:off x="-90557" y="3608951"/>
                <a:ext cx="366557" cy="317494"/>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36b16aafe96_2_111"/>
              <p:cNvSpPr/>
              <p:nvPr/>
            </p:nvSpPr>
            <p:spPr>
              <a:xfrm flipH="1" rot="10800000">
                <a:off x="208906" y="4126420"/>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36b16aafe96_2_111"/>
              <p:cNvSpPr/>
              <p:nvPr/>
            </p:nvSpPr>
            <p:spPr>
              <a:xfrm flipH="1" rot="10800000">
                <a:off x="-390020" y="4126420"/>
                <a:ext cx="366576" cy="31749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36b16aafe96_2_111"/>
              <p:cNvSpPr/>
              <p:nvPr/>
            </p:nvSpPr>
            <p:spPr>
              <a:xfrm flipH="1" rot="10800000">
                <a:off x="-689483" y="3953924"/>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36b16aafe96_2_111"/>
              <p:cNvSpPr/>
              <p:nvPr/>
            </p:nvSpPr>
            <p:spPr>
              <a:xfrm flipH="1" rot="10800000">
                <a:off x="807832" y="4471412"/>
                <a:ext cx="366557" cy="31749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36b16aafe96_2_111"/>
              <p:cNvSpPr/>
              <p:nvPr/>
            </p:nvSpPr>
            <p:spPr>
              <a:xfrm flipH="1" rot="10800000">
                <a:off x="1107295" y="4643889"/>
                <a:ext cx="366557" cy="31749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36b16aafe96_2_111"/>
              <p:cNvSpPr/>
              <p:nvPr/>
            </p:nvSpPr>
            <p:spPr>
              <a:xfrm flipH="1" rot="10800000">
                <a:off x="508369" y="4643889"/>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4" name="Google Shape;474;g36b16aafe96_2_111"/>
            <p:cNvGrpSpPr/>
            <p:nvPr/>
          </p:nvGrpSpPr>
          <p:grpSpPr>
            <a:xfrm>
              <a:off x="0" y="0"/>
              <a:ext cx="2525467" cy="1155154"/>
              <a:chOff x="0" y="0"/>
              <a:chExt cx="2525467" cy="1155154"/>
            </a:xfrm>
          </p:grpSpPr>
          <p:sp>
            <p:nvSpPr>
              <p:cNvPr id="475" name="Google Shape;475;g36b16aafe96_2_111"/>
              <p:cNvSpPr/>
              <p:nvPr/>
            </p:nvSpPr>
            <p:spPr>
              <a:xfrm>
                <a:off x="1119084" y="0"/>
                <a:ext cx="306347" cy="264286"/>
              </a:xfrm>
              <a:custGeom>
                <a:rect b="b" l="l" r="r" t="t"/>
                <a:pathLst>
                  <a:path extrusionOk="0" h="16469" w="19090">
                    <a:moveTo>
                      <a:pt x="4742" y="0"/>
                    </a:moveTo>
                    <a:lnTo>
                      <a:pt x="1" y="8235"/>
                    </a:lnTo>
                    <a:lnTo>
                      <a:pt x="4742" y="16469"/>
                    </a:lnTo>
                    <a:lnTo>
                      <a:pt x="14288" y="16469"/>
                    </a:lnTo>
                    <a:lnTo>
                      <a:pt x="19089" y="8235"/>
                    </a:lnTo>
                    <a:lnTo>
                      <a:pt x="14288" y="0"/>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36b16aafe96_2_111"/>
              <p:cNvSpPr/>
              <p:nvPr/>
            </p:nvSpPr>
            <p:spPr>
              <a:xfrm>
                <a:off x="118102" y="576567"/>
                <a:ext cx="305384" cy="265249"/>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36b16aafe96_2_111"/>
              <p:cNvSpPr/>
              <p:nvPr/>
            </p:nvSpPr>
            <p:spPr>
              <a:xfrm>
                <a:off x="1619574" y="288276"/>
                <a:ext cx="306331" cy="265249"/>
              </a:xfrm>
              <a:custGeom>
                <a:rect b="b" l="l" r="r" t="t"/>
                <a:pathLst>
                  <a:path extrusionOk="0" h="16529" w="19089">
                    <a:moveTo>
                      <a:pt x="4742" y="1"/>
                    </a:moveTo>
                    <a:lnTo>
                      <a:pt x="1" y="8235"/>
                    </a:lnTo>
                    <a:lnTo>
                      <a:pt x="4742" y="16529"/>
                    </a:lnTo>
                    <a:lnTo>
                      <a:pt x="14288" y="16529"/>
                    </a:lnTo>
                    <a:lnTo>
                      <a:pt x="19089" y="8235"/>
                    </a:lnTo>
                    <a:lnTo>
                      <a:pt x="14288" y="1"/>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36b16aafe96_2_111"/>
              <p:cNvSpPr/>
              <p:nvPr/>
            </p:nvSpPr>
            <p:spPr>
              <a:xfrm>
                <a:off x="118102" y="0"/>
                <a:ext cx="305384" cy="26428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36b16aafe96_2_111"/>
              <p:cNvSpPr/>
              <p:nvPr/>
            </p:nvSpPr>
            <p:spPr>
              <a:xfrm>
                <a:off x="426923" y="992015"/>
                <a:ext cx="188221" cy="163139"/>
              </a:xfrm>
              <a:custGeom>
                <a:rect b="b" l="l" r="r" t="t"/>
                <a:pathLst>
                  <a:path extrusionOk="0" h="10166" w="11729">
                    <a:moveTo>
                      <a:pt x="2930" y="0"/>
                    </a:moveTo>
                    <a:lnTo>
                      <a:pt x="1" y="5115"/>
                    </a:lnTo>
                    <a:lnTo>
                      <a:pt x="2930" y="10166"/>
                    </a:lnTo>
                    <a:lnTo>
                      <a:pt x="8794" y="10166"/>
                    </a:lnTo>
                    <a:lnTo>
                      <a:pt x="11728" y="5115"/>
                    </a:lnTo>
                    <a:lnTo>
                      <a:pt x="8794" y="0"/>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36b16aafe96_2_111"/>
              <p:cNvSpPr/>
              <p:nvPr/>
            </p:nvSpPr>
            <p:spPr>
              <a:xfrm>
                <a:off x="1925893" y="69992"/>
                <a:ext cx="188205" cy="163235"/>
              </a:xfrm>
              <a:custGeom>
                <a:rect b="b" l="l" r="r" t="t"/>
                <a:pathLst>
                  <a:path extrusionOk="0" h="10172" w="11728">
                    <a:moveTo>
                      <a:pt x="2930" y="1"/>
                    </a:moveTo>
                    <a:lnTo>
                      <a:pt x="0" y="5056"/>
                    </a:lnTo>
                    <a:lnTo>
                      <a:pt x="2930" y="10171"/>
                    </a:lnTo>
                    <a:lnTo>
                      <a:pt x="8793" y="10171"/>
                    </a:lnTo>
                    <a:lnTo>
                      <a:pt x="11728" y="5056"/>
                    </a:lnTo>
                    <a:lnTo>
                      <a:pt x="8793" y="1"/>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36b16aafe96_2_111"/>
              <p:cNvSpPr/>
              <p:nvPr/>
            </p:nvSpPr>
            <p:spPr>
              <a:xfrm>
                <a:off x="2337262" y="246166"/>
                <a:ext cx="188205" cy="163235"/>
              </a:xfrm>
              <a:custGeom>
                <a:rect b="b" l="l" r="r" t="t"/>
                <a:pathLst>
                  <a:path extrusionOk="0" h="10172" w="11728">
                    <a:moveTo>
                      <a:pt x="2934" y="1"/>
                    </a:moveTo>
                    <a:lnTo>
                      <a:pt x="0" y="5056"/>
                    </a:lnTo>
                    <a:lnTo>
                      <a:pt x="2934" y="10171"/>
                    </a:lnTo>
                    <a:lnTo>
                      <a:pt x="8798" y="10171"/>
                    </a:lnTo>
                    <a:lnTo>
                      <a:pt x="11727" y="5056"/>
                    </a:lnTo>
                    <a:lnTo>
                      <a:pt x="8798" y="1"/>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36b16aafe96_2_111"/>
              <p:cNvSpPr/>
              <p:nvPr/>
            </p:nvSpPr>
            <p:spPr>
              <a:xfrm>
                <a:off x="0" y="325279"/>
                <a:ext cx="188205" cy="163219"/>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36b16aafe96_2_111"/>
              <p:cNvSpPr/>
              <p:nvPr/>
            </p:nvSpPr>
            <p:spPr>
              <a:xfrm>
                <a:off x="1119084" y="576567"/>
                <a:ext cx="306347" cy="265249"/>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36b16aafe96_2_111"/>
              <p:cNvSpPr/>
              <p:nvPr/>
            </p:nvSpPr>
            <p:spPr>
              <a:xfrm>
                <a:off x="868838" y="144146"/>
                <a:ext cx="305384" cy="265249"/>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36b16aafe96_2_111"/>
              <p:cNvSpPr/>
              <p:nvPr/>
            </p:nvSpPr>
            <p:spPr>
              <a:xfrm>
                <a:off x="618593" y="288276"/>
                <a:ext cx="305384" cy="265249"/>
              </a:xfrm>
              <a:custGeom>
                <a:rect b="b" l="l" r="r" t="t"/>
                <a:pathLst>
                  <a:path extrusionOk="0" h="16529" w="19030">
                    <a:moveTo>
                      <a:pt x="4742" y="1"/>
                    </a:moveTo>
                    <a:lnTo>
                      <a:pt x="1" y="8235"/>
                    </a:lnTo>
                    <a:lnTo>
                      <a:pt x="4742" y="16529"/>
                    </a:lnTo>
                    <a:lnTo>
                      <a:pt x="14288" y="16529"/>
                    </a:lnTo>
                    <a:lnTo>
                      <a:pt x="19029" y="8235"/>
                    </a:lnTo>
                    <a:lnTo>
                      <a:pt x="14288" y="1"/>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36b16aafe96_2_111"/>
              <p:cNvSpPr/>
              <p:nvPr/>
            </p:nvSpPr>
            <p:spPr>
              <a:xfrm>
                <a:off x="368348" y="144146"/>
                <a:ext cx="305384" cy="265249"/>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36b16aafe96_2_111"/>
              <p:cNvSpPr/>
              <p:nvPr/>
            </p:nvSpPr>
            <p:spPr>
              <a:xfrm>
                <a:off x="868838" y="432421"/>
                <a:ext cx="305384" cy="265249"/>
              </a:xfrm>
              <a:custGeom>
                <a:rect b="b" l="l" r="r" t="t"/>
                <a:pathLst>
                  <a:path extrusionOk="0" h="16529" w="19030">
                    <a:moveTo>
                      <a:pt x="4742" y="0"/>
                    </a:moveTo>
                    <a:lnTo>
                      <a:pt x="1" y="8235"/>
                    </a:lnTo>
                    <a:lnTo>
                      <a:pt x="4742" y="16529"/>
                    </a:lnTo>
                    <a:lnTo>
                      <a:pt x="14288" y="16529"/>
                    </a:lnTo>
                    <a:lnTo>
                      <a:pt x="19029" y="8235"/>
                    </a:lnTo>
                    <a:lnTo>
                      <a:pt x="142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36b16aafe96_2_111"/>
              <p:cNvSpPr/>
              <p:nvPr/>
            </p:nvSpPr>
            <p:spPr>
              <a:xfrm>
                <a:off x="1369329" y="144146"/>
                <a:ext cx="306347" cy="265249"/>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36b16aafe96_2_111"/>
              <p:cNvSpPr/>
              <p:nvPr/>
            </p:nvSpPr>
            <p:spPr>
              <a:xfrm>
                <a:off x="1119084" y="288276"/>
                <a:ext cx="306347" cy="265249"/>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36b16aafe96_2_111"/>
              <p:cNvSpPr/>
              <p:nvPr/>
            </p:nvSpPr>
            <p:spPr>
              <a:xfrm>
                <a:off x="618593" y="0"/>
                <a:ext cx="305384" cy="26428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91" name="Google Shape;491;g36b16aafe96_2_111"/>
          <p:cNvGrpSpPr/>
          <p:nvPr/>
        </p:nvGrpSpPr>
        <p:grpSpPr>
          <a:xfrm>
            <a:off x="-989432" y="-354918"/>
            <a:ext cx="10390897" cy="7697866"/>
            <a:chOff x="-989432" y="-354918"/>
            <a:chExt cx="10390897" cy="7697866"/>
          </a:xfrm>
        </p:grpSpPr>
        <p:pic>
          <p:nvPicPr>
            <p:cNvPr id="492" name="Google Shape;492;g36b16aafe96_2_111"/>
            <p:cNvPicPr preferRelativeResize="0"/>
            <p:nvPr/>
          </p:nvPicPr>
          <p:blipFill rotWithShape="1">
            <a:blip r:embed="rId2">
              <a:alphaModFix/>
            </a:blip>
            <a:srcRect b="0" l="0" r="0" t="0"/>
            <a:stretch/>
          </p:blipFill>
          <p:spPr>
            <a:xfrm rot="-8366432">
              <a:off x="7836502" y="-88696"/>
              <a:ext cx="1298742" cy="1298742"/>
            </a:xfrm>
            <a:prstGeom prst="rect">
              <a:avLst/>
            </a:prstGeom>
            <a:noFill/>
            <a:ln>
              <a:noFill/>
            </a:ln>
          </p:spPr>
        </p:pic>
        <p:pic>
          <p:nvPicPr>
            <p:cNvPr id="493" name="Google Shape;493;g36b16aafe96_2_111"/>
            <p:cNvPicPr preferRelativeResize="0"/>
            <p:nvPr/>
          </p:nvPicPr>
          <p:blipFill rotWithShape="1">
            <a:blip r:embed="rId3">
              <a:alphaModFix/>
            </a:blip>
            <a:srcRect b="17294" l="0" r="0" t="12371"/>
            <a:stretch/>
          </p:blipFill>
          <p:spPr>
            <a:xfrm flipH="1" rot="-7534173">
              <a:off x="-698084" y="3694318"/>
              <a:ext cx="3789110" cy="2664972"/>
            </a:xfrm>
            <a:prstGeom prst="rect">
              <a:avLst/>
            </a:prstGeom>
            <a:noFill/>
            <a:ln>
              <a:noFill/>
            </a:ln>
          </p:spPr>
        </p:pic>
      </p:grpSp>
      <p:sp>
        <p:nvSpPr>
          <p:cNvPr id="494" name="Google Shape;494;g36b16aafe96_2_111"/>
          <p:cNvSpPr txBox="1"/>
          <p:nvPr>
            <p:ph type="title"/>
          </p:nvPr>
        </p:nvSpPr>
        <p:spPr>
          <a:xfrm>
            <a:off x="2038200" y="2307325"/>
            <a:ext cx="50676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95" name="Google Shape;495;g36b16aafe96_2_111"/>
          <p:cNvSpPr txBox="1"/>
          <p:nvPr>
            <p:ph idx="2" type="title"/>
          </p:nvPr>
        </p:nvSpPr>
        <p:spPr>
          <a:xfrm>
            <a:off x="3909900" y="1400063"/>
            <a:ext cx="1324200" cy="841800"/>
          </a:xfrm>
          <a:prstGeom prst="rect">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5000">
                <a:latin typeface="Archivo ExtraBold"/>
                <a:ea typeface="Archivo ExtraBold"/>
                <a:cs typeface="Archivo ExtraBold"/>
                <a:sym typeface="Archivo ExtraBold"/>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496" name="Google Shape;496;g36b16aafe96_2_111"/>
          <p:cNvSpPr txBox="1"/>
          <p:nvPr>
            <p:ph idx="1" type="subTitle"/>
          </p:nvPr>
        </p:nvSpPr>
        <p:spPr>
          <a:xfrm>
            <a:off x="2509100" y="3225350"/>
            <a:ext cx="4125900" cy="365700"/>
          </a:xfrm>
          <a:prstGeom prst="rect">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atin typeface="Manrope Medium"/>
                <a:ea typeface="Manrope Medium"/>
                <a:cs typeface="Manrope Medium"/>
                <a:sym typeface="Manrope Medium"/>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97" name="Shape 497"/>
        <p:cNvGrpSpPr/>
        <p:nvPr/>
      </p:nvGrpSpPr>
      <p:grpSpPr>
        <a:xfrm>
          <a:off x="0" y="0"/>
          <a:ext cx="0" cy="0"/>
          <a:chOff x="0" y="0"/>
          <a:chExt cx="0" cy="0"/>
        </a:xfrm>
      </p:grpSpPr>
      <p:sp>
        <p:nvSpPr>
          <p:cNvPr id="498" name="Google Shape;498;g36b16aafe96_2_25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499" name="Google Shape;499;g36b16aafe96_2_256"/>
          <p:cNvSpPr txBox="1"/>
          <p:nvPr>
            <p:ph idx="1" type="subTitle"/>
          </p:nvPr>
        </p:nvSpPr>
        <p:spPr>
          <a:xfrm>
            <a:off x="4725909" y="1754200"/>
            <a:ext cx="3698100" cy="2712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800"/>
              <a:buChar char="●"/>
              <a:defRPr b="0" sz="1400"/>
            </a:lvl1pPr>
            <a:lvl2pPr lvl="1" algn="ctr">
              <a:lnSpc>
                <a:spcPct val="115000"/>
              </a:lnSpc>
              <a:spcBef>
                <a:spcPts val="0"/>
              </a:spcBef>
              <a:spcAft>
                <a:spcPts val="0"/>
              </a:spcAft>
              <a:buSzPts val="2800"/>
              <a:buChar char="○"/>
              <a:defRPr sz="2800"/>
            </a:lvl2pPr>
            <a:lvl3pPr lvl="2" algn="ctr">
              <a:lnSpc>
                <a:spcPct val="115000"/>
              </a:lnSpc>
              <a:spcBef>
                <a:spcPts val="0"/>
              </a:spcBef>
              <a:spcAft>
                <a:spcPts val="0"/>
              </a:spcAft>
              <a:buSzPts val="2800"/>
              <a:buChar char="■"/>
              <a:defRPr sz="2800"/>
            </a:lvl3pPr>
            <a:lvl4pPr lvl="3" algn="ctr">
              <a:lnSpc>
                <a:spcPct val="115000"/>
              </a:lnSpc>
              <a:spcBef>
                <a:spcPts val="0"/>
              </a:spcBef>
              <a:spcAft>
                <a:spcPts val="0"/>
              </a:spcAft>
              <a:buSzPts val="2800"/>
              <a:buChar char="●"/>
              <a:defRPr sz="2800"/>
            </a:lvl4pPr>
            <a:lvl5pPr lvl="4" algn="ctr">
              <a:lnSpc>
                <a:spcPct val="115000"/>
              </a:lnSpc>
              <a:spcBef>
                <a:spcPts val="0"/>
              </a:spcBef>
              <a:spcAft>
                <a:spcPts val="0"/>
              </a:spcAft>
              <a:buSzPts val="2800"/>
              <a:buChar char="○"/>
              <a:defRPr sz="2800"/>
            </a:lvl5pPr>
            <a:lvl6pPr lvl="5" algn="ctr">
              <a:lnSpc>
                <a:spcPct val="115000"/>
              </a:lnSpc>
              <a:spcBef>
                <a:spcPts val="0"/>
              </a:spcBef>
              <a:spcAft>
                <a:spcPts val="0"/>
              </a:spcAft>
              <a:buSzPts val="2800"/>
              <a:buChar char="■"/>
              <a:defRPr sz="2800"/>
            </a:lvl6pPr>
            <a:lvl7pPr lvl="6" algn="ctr">
              <a:lnSpc>
                <a:spcPct val="115000"/>
              </a:lnSpc>
              <a:spcBef>
                <a:spcPts val="0"/>
              </a:spcBef>
              <a:spcAft>
                <a:spcPts val="0"/>
              </a:spcAft>
              <a:buSzPts val="2800"/>
              <a:buChar char="●"/>
              <a:defRPr sz="2800"/>
            </a:lvl7pPr>
            <a:lvl8pPr lvl="7" algn="ctr">
              <a:lnSpc>
                <a:spcPct val="115000"/>
              </a:lnSpc>
              <a:spcBef>
                <a:spcPts val="0"/>
              </a:spcBef>
              <a:spcAft>
                <a:spcPts val="0"/>
              </a:spcAft>
              <a:buSzPts val="2800"/>
              <a:buChar char="○"/>
              <a:defRPr sz="2800"/>
            </a:lvl8pPr>
            <a:lvl9pPr lvl="8" algn="ctr">
              <a:lnSpc>
                <a:spcPct val="115000"/>
              </a:lnSpc>
              <a:spcBef>
                <a:spcPts val="0"/>
              </a:spcBef>
              <a:spcAft>
                <a:spcPts val="0"/>
              </a:spcAft>
              <a:buSzPts val="2800"/>
              <a:buChar char="■"/>
              <a:defRPr sz="2800"/>
            </a:lvl9pPr>
          </a:lstStyle>
          <a:p/>
        </p:txBody>
      </p:sp>
      <p:sp>
        <p:nvSpPr>
          <p:cNvPr id="500" name="Google Shape;500;g36b16aafe96_2_256"/>
          <p:cNvSpPr txBox="1"/>
          <p:nvPr>
            <p:ph idx="2" type="subTitle"/>
          </p:nvPr>
        </p:nvSpPr>
        <p:spPr>
          <a:xfrm>
            <a:off x="719988" y="1754200"/>
            <a:ext cx="3698100" cy="2712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800"/>
              <a:buChar char="●"/>
              <a:defRPr b="0" sz="1400"/>
            </a:lvl1pPr>
            <a:lvl2pPr lvl="1" algn="ctr">
              <a:lnSpc>
                <a:spcPct val="115000"/>
              </a:lnSpc>
              <a:spcBef>
                <a:spcPts val="0"/>
              </a:spcBef>
              <a:spcAft>
                <a:spcPts val="0"/>
              </a:spcAft>
              <a:buSzPts val="1400"/>
              <a:buChar char="○"/>
              <a:defRPr sz="2800"/>
            </a:lvl2pPr>
            <a:lvl3pPr lvl="2" algn="ctr">
              <a:lnSpc>
                <a:spcPct val="115000"/>
              </a:lnSpc>
              <a:spcBef>
                <a:spcPts val="0"/>
              </a:spcBef>
              <a:spcAft>
                <a:spcPts val="0"/>
              </a:spcAft>
              <a:buSzPts val="1400"/>
              <a:buChar char="■"/>
              <a:defRPr sz="2800"/>
            </a:lvl3pPr>
            <a:lvl4pPr lvl="3" algn="ctr">
              <a:lnSpc>
                <a:spcPct val="115000"/>
              </a:lnSpc>
              <a:spcBef>
                <a:spcPts val="0"/>
              </a:spcBef>
              <a:spcAft>
                <a:spcPts val="0"/>
              </a:spcAft>
              <a:buSzPts val="1400"/>
              <a:buChar char="●"/>
              <a:defRPr sz="2800"/>
            </a:lvl4pPr>
            <a:lvl5pPr lvl="4" algn="ctr">
              <a:lnSpc>
                <a:spcPct val="115000"/>
              </a:lnSpc>
              <a:spcBef>
                <a:spcPts val="0"/>
              </a:spcBef>
              <a:spcAft>
                <a:spcPts val="0"/>
              </a:spcAft>
              <a:buSzPts val="1400"/>
              <a:buChar char="○"/>
              <a:defRPr sz="2800"/>
            </a:lvl5pPr>
            <a:lvl6pPr lvl="5" algn="ctr">
              <a:lnSpc>
                <a:spcPct val="115000"/>
              </a:lnSpc>
              <a:spcBef>
                <a:spcPts val="0"/>
              </a:spcBef>
              <a:spcAft>
                <a:spcPts val="0"/>
              </a:spcAft>
              <a:buSzPts val="1400"/>
              <a:buChar char="■"/>
              <a:defRPr sz="2800"/>
            </a:lvl6pPr>
            <a:lvl7pPr lvl="6" algn="ctr">
              <a:lnSpc>
                <a:spcPct val="115000"/>
              </a:lnSpc>
              <a:spcBef>
                <a:spcPts val="0"/>
              </a:spcBef>
              <a:spcAft>
                <a:spcPts val="0"/>
              </a:spcAft>
              <a:buSzPts val="1400"/>
              <a:buChar char="●"/>
              <a:defRPr sz="2800"/>
            </a:lvl7pPr>
            <a:lvl8pPr lvl="7" algn="ctr">
              <a:lnSpc>
                <a:spcPct val="115000"/>
              </a:lnSpc>
              <a:spcBef>
                <a:spcPts val="0"/>
              </a:spcBef>
              <a:spcAft>
                <a:spcPts val="0"/>
              </a:spcAft>
              <a:buSzPts val="1400"/>
              <a:buChar char="○"/>
              <a:defRPr sz="2800"/>
            </a:lvl8pPr>
            <a:lvl9pPr lvl="8" algn="ctr">
              <a:lnSpc>
                <a:spcPct val="115000"/>
              </a:lnSpc>
              <a:spcBef>
                <a:spcPts val="0"/>
              </a:spcBef>
              <a:spcAft>
                <a:spcPts val="0"/>
              </a:spcAft>
              <a:buSzPts val="1400"/>
              <a:buChar char="■"/>
              <a:defRPr sz="2800"/>
            </a:lvl9pPr>
          </a:lstStyle>
          <a:p/>
        </p:txBody>
      </p:sp>
      <p:sp>
        <p:nvSpPr>
          <p:cNvPr id="501" name="Google Shape;501;g36b16aafe96_2_256"/>
          <p:cNvSpPr txBox="1"/>
          <p:nvPr>
            <p:ph idx="3" type="subTitle"/>
          </p:nvPr>
        </p:nvSpPr>
        <p:spPr>
          <a:xfrm>
            <a:off x="719988" y="1402050"/>
            <a:ext cx="3698100" cy="4074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1800">
                <a:latin typeface="Archivo SemiBold"/>
                <a:ea typeface="Archivo SemiBold"/>
                <a:cs typeface="Archivo SemiBold"/>
                <a:sym typeface="Archivo SemiBold"/>
              </a:defRPr>
            </a:lvl1pPr>
            <a:lvl2pPr lvl="1" algn="l">
              <a:lnSpc>
                <a:spcPct val="115000"/>
              </a:lnSpc>
              <a:spcBef>
                <a:spcPts val="0"/>
              </a:spcBef>
              <a:spcAft>
                <a:spcPts val="0"/>
              </a:spcAft>
              <a:buSzPts val="1400"/>
              <a:buFont typeface="Archivo"/>
              <a:buNone/>
              <a:defRPr b="1">
                <a:latin typeface="Archivo"/>
                <a:ea typeface="Archivo"/>
                <a:cs typeface="Archivo"/>
                <a:sym typeface="Archivo"/>
              </a:defRPr>
            </a:lvl2pPr>
            <a:lvl3pPr lvl="2" algn="l">
              <a:lnSpc>
                <a:spcPct val="115000"/>
              </a:lnSpc>
              <a:spcBef>
                <a:spcPts val="0"/>
              </a:spcBef>
              <a:spcAft>
                <a:spcPts val="0"/>
              </a:spcAft>
              <a:buSzPts val="1400"/>
              <a:buFont typeface="Archivo"/>
              <a:buNone/>
              <a:defRPr b="1">
                <a:latin typeface="Archivo"/>
                <a:ea typeface="Archivo"/>
                <a:cs typeface="Archivo"/>
                <a:sym typeface="Archivo"/>
              </a:defRPr>
            </a:lvl3pPr>
            <a:lvl4pPr lvl="3" algn="l">
              <a:lnSpc>
                <a:spcPct val="115000"/>
              </a:lnSpc>
              <a:spcBef>
                <a:spcPts val="0"/>
              </a:spcBef>
              <a:spcAft>
                <a:spcPts val="0"/>
              </a:spcAft>
              <a:buSzPts val="1400"/>
              <a:buFont typeface="Archivo"/>
              <a:buNone/>
              <a:defRPr b="1">
                <a:latin typeface="Archivo"/>
                <a:ea typeface="Archivo"/>
                <a:cs typeface="Archivo"/>
                <a:sym typeface="Archivo"/>
              </a:defRPr>
            </a:lvl4pPr>
            <a:lvl5pPr lvl="4" algn="l">
              <a:lnSpc>
                <a:spcPct val="115000"/>
              </a:lnSpc>
              <a:spcBef>
                <a:spcPts val="0"/>
              </a:spcBef>
              <a:spcAft>
                <a:spcPts val="0"/>
              </a:spcAft>
              <a:buSzPts val="1400"/>
              <a:buFont typeface="Archivo"/>
              <a:buNone/>
              <a:defRPr b="1">
                <a:latin typeface="Archivo"/>
                <a:ea typeface="Archivo"/>
                <a:cs typeface="Archivo"/>
                <a:sym typeface="Archivo"/>
              </a:defRPr>
            </a:lvl5pPr>
            <a:lvl6pPr lvl="5" algn="l">
              <a:lnSpc>
                <a:spcPct val="115000"/>
              </a:lnSpc>
              <a:spcBef>
                <a:spcPts val="0"/>
              </a:spcBef>
              <a:spcAft>
                <a:spcPts val="0"/>
              </a:spcAft>
              <a:buSzPts val="1400"/>
              <a:buFont typeface="Archivo"/>
              <a:buNone/>
              <a:defRPr b="1">
                <a:latin typeface="Archivo"/>
                <a:ea typeface="Archivo"/>
                <a:cs typeface="Archivo"/>
                <a:sym typeface="Archivo"/>
              </a:defRPr>
            </a:lvl6pPr>
            <a:lvl7pPr lvl="6" algn="l">
              <a:lnSpc>
                <a:spcPct val="115000"/>
              </a:lnSpc>
              <a:spcBef>
                <a:spcPts val="0"/>
              </a:spcBef>
              <a:spcAft>
                <a:spcPts val="0"/>
              </a:spcAft>
              <a:buSzPts val="1400"/>
              <a:buFont typeface="Archivo"/>
              <a:buNone/>
              <a:defRPr b="1">
                <a:latin typeface="Archivo"/>
                <a:ea typeface="Archivo"/>
                <a:cs typeface="Archivo"/>
                <a:sym typeface="Archivo"/>
              </a:defRPr>
            </a:lvl7pPr>
            <a:lvl8pPr lvl="7" algn="l">
              <a:lnSpc>
                <a:spcPct val="115000"/>
              </a:lnSpc>
              <a:spcBef>
                <a:spcPts val="0"/>
              </a:spcBef>
              <a:spcAft>
                <a:spcPts val="0"/>
              </a:spcAft>
              <a:buSzPts val="1400"/>
              <a:buFont typeface="Archivo"/>
              <a:buNone/>
              <a:defRPr b="1">
                <a:latin typeface="Archivo"/>
                <a:ea typeface="Archivo"/>
                <a:cs typeface="Archivo"/>
                <a:sym typeface="Archivo"/>
              </a:defRPr>
            </a:lvl8pPr>
            <a:lvl9pPr lvl="8" algn="l">
              <a:lnSpc>
                <a:spcPct val="115000"/>
              </a:lnSpc>
              <a:spcBef>
                <a:spcPts val="0"/>
              </a:spcBef>
              <a:spcAft>
                <a:spcPts val="0"/>
              </a:spcAft>
              <a:buSzPts val="1400"/>
              <a:buFont typeface="Archivo"/>
              <a:buNone/>
              <a:defRPr b="1">
                <a:latin typeface="Archivo"/>
                <a:ea typeface="Archivo"/>
                <a:cs typeface="Archivo"/>
                <a:sym typeface="Archivo"/>
              </a:defRPr>
            </a:lvl9pPr>
          </a:lstStyle>
          <a:p/>
        </p:txBody>
      </p:sp>
      <p:sp>
        <p:nvSpPr>
          <p:cNvPr id="502" name="Google Shape;502;g36b16aafe96_2_256"/>
          <p:cNvSpPr txBox="1"/>
          <p:nvPr>
            <p:ph idx="4" type="subTitle"/>
          </p:nvPr>
        </p:nvSpPr>
        <p:spPr>
          <a:xfrm>
            <a:off x="4725904" y="1402050"/>
            <a:ext cx="3698100" cy="4074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1800">
                <a:latin typeface="Archivo SemiBold"/>
                <a:ea typeface="Archivo SemiBold"/>
                <a:cs typeface="Archivo SemiBold"/>
                <a:sym typeface="Archivo SemiBold"/>
              </a:defRPr>
            </a:lvl1pPr>
            <a:lvl2pPr lvl="1" algn="l">
              <a:lnSpc>
                <a:spcPct val="115000"/>
              </a:lnSpc>
              <a:spcBef>
                <a:spcPts val="0"/>
              </a:spcBef>
              <a:spcAft>
                <a:spcPts val="0"/>
              </a:spcAft>
              <a:buSzPts val="1400"/>
              <a:buFont typeface="Archivo"/>
              <a:buNone/>
              <a:defRPr b="1">
                <a:latin typeface="Archivo"/>
                <a:ea typeface="Archivo"/>
                <a:cs typeface="Archivo"/>
                <a:sym typeface="Archivo"/>
              </a:defRPr>
            </a:lvl2pPr>
            <a:lvl3pPr lvl="2" algn="l">
              <a:lnSpc>
                <a:spcPct val="115000"/>
              </a:lnSpc>
              <a:spcBef>
                <a:spcPts val="0"/>
              </a:spcBef>
              <a:spcAft>
                <a:spcPts val="0"/>
              </a:spcAft>
              <a:buSzPts val="1400"/>
              <a:buFont typeface="Archivo"/>
              <a:buNone/>
              <a:defRPr b="1">
                <a:latin typeface="Archivo"/>
                <a:ea typeface="Archivo"/>
                <a:cs typeface="Archivo"/>
                <a:sym typeface="Archivo"/>
              </a:defRPr>
            </a:lvl3pPr>
            <a:lvl4pPr lvl="3" algn="l">
              <a:lnSpc>
                <a:spcPct val="115000"/>
              </a:lnSpc>
              <a:spcBef>
                <a:spcPts val="0"/>
              </a:spcBef>
              <a:spcAft>
                <a:spcPts val="0"/>
              </a:spcAft>
              <a:buSzPts val="1400"/>
              <a:buFont typeface="Archivo"/>
              <a:buNone/>
              <a:defRPr b="1">
                <a:latin typeface="Archivo"/>
                <a:ea typeface="Archivo"/>
                <a:cs typeface="Archivo"/>
                <a:sym typeface="Archivo"/>
              </a:defRPr>
            </a:lvl4pPr>
            <a:lvl5pPr lvl="4" algn="l">
              <a:lnSpc>
                <a:spcPct val="115000"/>
              </a:lnSpc>
              <a:spcBef>
                <a:spcPts val="0"/>
              </a:spcBef>
              <a:spcAft>
                <a:spcPts val="0"/>
              </a:spcAft>
              <a:buSzPts val="1400"/>
              <a:buFont typeface="Archivo"/>
              <a:buNone/>
              <a:defRPr b="1">
                <a:latin typeface="Archivo"/>
                <a:ea typeface="Archivo"/>
                <a:cs typeface="Archivo"/>
                <a:sym typeface="Archivo"/>
              </a:defRPr>
            </a:lvl5pPr>
            <a:lvl6pPr lvl="5" algn="l">
              <a:lnSpc>
                <a:spcPct val="115000"/>
              </a:lnSpc>
              <a:spcBef>
                <a:spcPts val="0"/>
              </a:spcBef>
              <a:spcAft>
                <a:spcPts val="0"/>
              </a:spcAft>
              <a:buSzPts val="1400"/>
              <a:buFont typeface="Archivo"/>
              <a:buNone/>
              <a:defRPr b="1">
                <a:latin typeface="Archivo"/>
                <a:ea typeface="Archivo"/>
                <a:cs typeface="Archivo"/>
                <a:sym typeface="Archivo"/>
              </a:defRPr>
            </a:lvl6pPr>
            <a:lvl7pPr lvl="6" algn="l">
              <a:lnSpc>
                <a:spcPct val="115000"/>
              </a:lnSpc>
              <a:spcBef>
                <a:spcPts val="0"/>
              </a:spcBef>
              <a:spcAft>
                <a:spcPts val="0"/>
              </a:spcAft>
              <a:buSzPts val="1400"/>
              <a:buFont typeface="Archivo"/>
              <a:buNone/>
              <a:defRPr b="1">
                <a:latin typeface="Archivo"/>
                <a:ea typeface="Archivo"/>
                <a:cs typeface="Archivo"/>
                <a:sym typeface="Archivo"/>
              </a:defRPr>
            </a:lvl7pPr>
            <a:lvl8pPr lvl="7" algn="l">
              <a:lnSpc>
                <a:spcPct val="115000"/>
              </a:lnSpc>
              <a:spcBef>
                <a:spcPts val="0"/>
              </a:spcBef>
              <a:spcAft>
                <a:spcPts val="0"/>
              </a:spcAft>
              <a:buSzPts val="1400"/>
              <a:buFont typeface="Archivo"/>
              <a:buNone/>
              <a:defRPr b="1">
                <a:latin typeface="Archivo"/>
                <a:ea typeface="Archivo"/>
                <a:cs typeface="Archivo"/>
                <a:sym typeface="Archivo"/>
              </a:defRPr>
            </a:lvl8pPr>
            <a:lvl9pPr lvl="8" algn="l">
              <a:lnSpc>
                <a:spcPct val="115000"/>
              </a:lnSpc>
              <a:spcBef>
                <a:spcPts val="0"/>
              </a:spcBef>
              <a:spcAft>
                <a:spcPts val="0"/>
              </a:spcAft>
              <a:buSzPts val="1400"/>
              <a:buFont typeface="Archivo"/>
              <a:buNone/>
              <a:defRPr b="1">
                <a:latin typeface="Archivo"/>
                <a:ea typeface="Archivo"/>
                <a:cs typeface="Archivo"/>
                <a:sym typeface="Archivo"/>
              </a:defRPr>
            </a:lvl9pPr>
          </a:lstStyle>
          <a:p/>
        </p:txBody>
      </p:sp>
      <p:grpSp>
        <p:nvGrpSpPr>
          <p:cNvPr id="503" name="Google Shape;503;g36b16aafe96_2_256"/>
          <p:cNvGrpSpPr/>
          <p:nvPr/>
        </p:nvGrpSpPr>
        <p:grpSpPr>
          <a:xfrm>
            <a:off x="169472" y="-122056"/>
            <a:ext cx="9475030" cy="5773555"/>
            <a:chOff x="169472" y="-122056"/>
            <a:chExt cx="9475030" cy="5773555"/>
          </a:xfrm>
        </p:grpSpPr>
        <p:grpSp>
          <p:nvGrpSpPr>
            <p:cNvPr id="504" name="Google Shape;504;g36b16aafe96_2_256"/>
            <p:cNvGrpSpPr/>
            <p:nvPr/>
          </p:nvGrpSpPr>
          <p:grpSpPr>
            <a:xfrm rot="-5400000">
              <a:off x="6959583" y="2966579"/>
              <a:ext cx="1596342" cy="3773497"/>
              <a:chOff x="-206225" y="1551945"/>
              <a:chExt cx="1596342" cy="3773497"/>
            </a:xfrm>
          </p:grpSpPr>
          <p:sp>
            <p:nvSpPr>
              <p:cNvPr id="505" name="Google Shape;505;g36b16aafe96_2_256"/>
              <p:cNvSpPr/>
              <p:nvPr/>
            </p:nvSpPr>
            <p:spPr>
              <a:xfrm rot="-5400000">
                <a:off x="509098" y="3907531"/>
                <a:ext cx="312916" cy="27103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36b16aafe96_2_256"/>
              <p:cNvSpPr/>
              <p:nvPr/>
            </p:nvSpPr>
            <p:spPr>
              <a:xfrm rot="-5400000">
                <a:off x="509090" y="4418819"/>
                <a:ext cx="312933" cy="27103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36b16aafe96_2_256"/>
              <p:cNvSpPr/>
              <p:nvPr/>
            </p:nvSpPr>
            <p:spPr>
              <a:xfrm rot="-5400000">
                <a:off x="890093" y="4915793"/>
                <a:ext cx="192251" cy="166745"/>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4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36b16aafe96_2_256"/>
              <p:cNvSpPr/>
              <p:nvPr/>
            </p:nvSpPr>
            <p:spPr>
              <a:xfrm rot="-5400000">
                <a:off x="527393" y="2616568"/>
                <a:ext cx="125829" cy="109387"/>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4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36b16aafe96_2_256"/>
              <p:cNvSpPr/>
              <p:nvPr/>
            </p:nvSpPr>
            <p:spPr>
              <a:xfrm rot="-5400000">
                <a:off x="681815" y="3512799"/>
                <a:ext cx="126812" cy="109469"/>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36b16aafe96_2_256"/>
              <p:cNvSpPr/>
              <p:nvPr/>
            </p:nvSpPr>
            <p:spPr>
              <a:xfrm rot="-5400000">
                <a:off x="81055" y="1560616"/>
                <a:ext cx="126829" cy="109486"/>
              </a:xfrm>
              <a:custGeom>
                <a:rect b="b" l="l" r="r" t="t"/>
                <a:pathLst>
                  <a:path extrusionOk="0" h="6679" w="7737">
                    <a:moveTo>
                      <a:pt x="1932" y="1"/>
                    </a:moveTo>
                    <a:lnTo>
                      <a:pt x="1" y="3369"/>
                    </a:lnTo>
                    <a:lnTo>
                      <a:pt x="1932" y="6678"/>
                    </a:lnTo>
                    <a:lnTo>
                      <a:pt x="5800" y="6678"/>
                    </a:lnTo>
                    <a:lnTo>
                      <a:pt x="7736" y="3369"/>
                    </a:lnTo>
                    <a:lnTo>
                      <a:pt x="5800" y="1"/>
                    </a:lnTo>
                    <a:close/>
                  </a:path>
                </a:pathLst>
              </a:custGeom>
              <a:solidFill>
                <a:srgbClr val="FFFFFF">
                  <a:alpha val="4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36b16aafe96_2_256"/>
              <p:cNvSpPr/>
              <p:nvPr/>
            </p:nvSpPr>
            <p:spPr>
              <a:xfrm rot="-5400000">
                <a:off x="224321" y="4322728"/>
                <a:ext cx="192251" cy="166663"/>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36b16aafe96_2_256"/>
              <p:cNvSpPr/>
              <p:nvPr/>
            </p:nvSpPr>
            <p:spPr>
              <a:xfrm rot="-5400000">
                <a:off x="169496" y="2232008"/>
                <a:ext cx="193317" cy="166663"/>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g36b16aafe96_2_256"/>
              <p:cNvSpPr/>
              <p:nvPr/>
            </p:nvSpPr>
            <p:spPr>
              <a:xfrm rot="-5400000">
                <a:off x="417550" y="4845770"/>
                <a:ext cx="193333" cy="166646"/>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g36b16aafe96_2_256"/>
              <p:cNvSpPr/>
              <p:nvPr/>
            </p:nvSpPr>
            <p:spPr>
              <a:xfrm rot="-5400000">
                <a:off x="48332" y="4723592"/>
                <a:ext cx="192251" cy="166646"/>
              </a:xfrm>
              <a:custGeom>
                <a:rect b="b" l="l" r="r" t="t"/>
                <a:pathLst>
                  <a:path extrusionOk="0" h="10166" w="11728">
                    <a:moveTo>
                      <a:pt x="2930" y="0"/>
                    </a:moveTo>
                    <a:lnTo>
                      <a:pt x="0" y="5050"/>
                    </a:lnTo>
                    <a:lnTo>
                      <a:pt x="2930" y="10166"/>
                    </a:lnTo>
                    <a:lnTo>
                      <a:pt x="8794" y="10166"/>
                    </a:lnTo>
                    <a:lnTo>
                      <a:pt x="11728" y="5050"/>
                    </a:lnTo>
                    <a:lnTo>
                      <a:pt x="8794" y="0"/>
                    </a:lnTo>
                    <a:close/>
                  </a:path>
                </a:pathLst>
              </a:custGeom>
              <a:solidFill>
                <a:srgbClr val="FFFFFF">
                  <a:alpha val="4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36b16aafe96_2_256"/>
              <p:cNvSpPr/>
              <p:nvPr/>
            </p:nvSpPr>
            <p:spPr>
              <a:xfrm rot="-5400000">
                <a:off x="457375" y="1871494"/>
                <a:ext cx="192268" cy="166728"/>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36b16aafe96_2_256"/>
              <p:cNvSpPr/>
              <p:nvPr/>
            </p:nvSpPr>
            <p:spPr>
              <a:xfrm rot="-5400000">
                <a:off x="67336" y="2629290"/>
                <a:ext cx="312916" cy="27103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36b16aafe96_2_256"/>
              <p:cNvSpPr/>
              <p:nvPr/>
            </p:nvSpPr>
            <p:spPr>
              <a:xfrm rot="-5400000">
                <a:off x="-227699" y="3652415"/>
                <a:ext cx="312916" cy="269968"/>
              </a:xfrm>
              <a:custGeom>
                <a:rect b="b" l="l" r="r" t="t"/>
                <a:pathLst>
                  <a:path extrusionOk="0" h="16469" w="19089">
                    <a:moveTo>
                      <a:pt x="4806" y="0"/>
                    </a:moveTo>
                    <a:lnTo>
                      <a:pt x="1" y="8234"/>
                    </a:lnTo>
                    <a:lnTo>
                      <a:pt x="4806" y="16468"/>
                    </a:lnTo>
                    <a:lnTo>
                      <a:pt x="14288" y="16468"/>
                    </a:lnTo>
                    <a:lnTo>
                      <a:pt x="19089" y="8234"/>
                    </a:lnTo>
                    <a:lnTo>
                      <a:pt x="14288"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36b16aafe96_2_256"/>
              <p:cNvSpPr/>
              <p:nvPr/>
            </p:nvSpPr>
            <p:spPr>
              <a:xfrm rot="-5400000">
                <a:off x="1098134" y="4720526"/>
                <a:ext cx="312916" cy="271050"/>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6b16aafe96_2_256"/>
              <p:cNvSpPr/>
              <p:nvPr/>
            </p:nvSpPr>
            <p:spPr>
              <a:xfrm rot="-5400000">
                <a:off x="361839" y="3651883"/>
                <a:ext cx="312916" cy="27103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36b16aafe96_2_256"/>
              <p:cNvSpPr/>
              <p:nvPr/>
            </p:nvSpPr>
            <p:spPr>
              <a:xfrm rot="-5400000">
                <a:off x="67336" y="3140586"/>
                <a:ext cx="312916" cy="27103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36b16aafe96_2_256"/>
              <p:cNvSpPr/>
              <p:nvPr/>
            </p:nvSpPr>
            <p:spPr>
              <a:xfrm rot="-5400000">
                <a:off x="-80456" y="3908064"/>
                <a:ext cx="312916" cy="269968"/>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36b16aafe96_2_256"/>
              <p:cNvSpPr/>
              <p:nvPr/>
            </p:nvSpPr>
            <p:spPr>
              <a:xfrm rot="-5400000">
                <a:off x="214596" y="3907531"/>
                <a:ext cx="312916" cy="27103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36b16aafe96_2_256"/>
              <p:cNvSpPr/>
              <p:nvPr/>
            </p:nvSpPr>
            <p:spPr>
              <a:xfrm rot="-5400000">
                <a:off x="-80456" y="3396767"/>
                <a:ext cx="312916" cy="269968"/>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36b16aafe96_2_256"/>
              <p:cNvSpPr/>
              <p:nvPr/>
            </p:nvSpPr>
            <p:spPr>
              <a:xfrm rot="-5400000">
                <a:off x="178283" y="4611058"/>
                <a:ext cx="312916" cy="27103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36b16aafe96_2_256"/>
              <p:cNvSpPr/>
              <p:nvPr/>
            </p:nvSpPr>
            <p:spPr>
              <a:xfrm rot="-5400000">
                <a:off x="233899" y="5033458"/>
                <a:ext cx="312933" cy="27103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36b16aafe96_2_256"/>
              <p:cNvSpPr/>
              <p:nvPr/>
            </p:nvSpPr>
            <p:spPr>
              <a:xfrm rot="-5400000">
                <a:off x="803601" y="4418811"/>
                <a:ext cx="312933" cy="271050"/>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36b16aafe96_2_256"/>
              <p:cNvSpPr/>
              <p:nvPr/>
            </p:nvSpPr>
            <p:spPr>
              <a:xfrm rot="-5400000">
                <a:off x="361839" y="3140586"/>
                <a:ext cx="312916" cy="27103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36b16aafe96_2_256"/>
              <p:cNvSpPr/>
              <p:nvPr/>
            </p:nvSpPr>
            <p:spPr>
              <a:xfrm rot="-5400000">
                <a:off x="214596" y="2884938"/>
                <a:ext cx="312916" cy="27103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36b16aafe96_2_256"/>
              <p:cNvSpPr/>
              <p:nvPr/>
            </p:nvSpPr>
            <p:spPr>
              <a:xfrm rot="-5400000">
                <a:off x="214596" y="3396234"/>
                <a:ext cx="312916" cy="27103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36b16aafe96_2_256"/>
              <p:cNvSpPr/>
              <p:nvPr/>
            </p:nvSpPr>
            <p:spPr>
              <a:xfrm rot="-5400000">
                <a:off x="-227699" y="3141119"/>
                <a:ext cx="312916" cy="269968"/>
              </a:xfrm>
              <a:custGeom>
                <a:rect b="b" l="l" r="r" t="t"/>
                <a:pathLst>
                  <a:path extrusionOk="0" h="16469" w="19089">
                    <a:moveTo>
                      <a:pt x="4806" y="0"/>
                    </a:moveTo>
                    <a:lnTo>
                      <a:pt x="1" y="8234"/>
                    </a:lnTo>
                    <a:lnTo>
                      <a:pt x="4806" y="16468"/>
                    </a:lnTo>
                    <a:lnTo>
                      <a:pt x="14348" y="16468"/>
                    </a:lnTo>
                    <a:lnTo>
                      <a:pt x="19089" y="8234"/>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1" name="Google Shape;531;g36b16aafe96_2_256"/>
            <p:cNvGrpSpPr/>
            <p:nvPr/>
          </p:nvGrpSpPr>
          <p:grpSpPr>
            <a:xfrm rot="-696">
              <a:off x="169576" y="-121861"/>
              <a:ext cx="1929404" cy="1026442"/>
              <a:chOff x="1489774" y="1713050"/>
              <a:chExt cx="3908049" cy="2079502"/>
            </a:xfrm>
          </p:grpSpPr>
          <p:sp>
            <p:nvSpPr>
              <p:cNvPr id="532" name="Google Shape;532;g36b16aafe96_2_256"/>
              <p:cNvSpPr/>
              <p:nvPr/>
            </p:nvSpPr>
            <p:spPr>
              <a:xfrm>
                <a:off x="1489774" y="3455720"/>
                <a:ext cx="390465" cy="336832"/>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36b16aafe96_2_256"/>
              <p:cNvSpPr/>
              <p:nvPr/>
            </p:nvSpPr>
            <p:spPr>
              <a:xfrm>
                <a:off x="4920573" y="1859189"/>
                <a:ext cx="477250" cy="411750"/>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36b16aafe96_2_256"/>
              <p:cNvSpPr/>
              <p:nvPr/>
            </p:nvSpPr>
            <p:spPr>
              <a:xfrm>
                <a:off x="4057943" y="2725201"/>
                <a:ext cx="477225" cy="411725"/>
              </a:xfrm>
              <a:custGeom>
                <a:rect b="b" l="l" r="r" t="t"/>
                <a:pathLst>
                  <a:path extrusionOk="0" h="16469" w="19089">
                    <a:moveTo>
                      <a:pt x="4806" y="1"/>
                    </a:moveTo>
                    <a:lnTo>
                      <a:pt x="1" y="8235"/>
                    </a:lnTo>
                    <a:lnTo>
                      <a:pt x="4806" y="16469"/>
                    </a:lnTo>
                    <a:lnTo>
                      <a:pt x="14348" y="16469"/>
                    </a:lnTo>
                    <a:lnTo>
                      <a:pt x="19089" y="8235"/>
                    </a:lnTo>
                    <a:lnTo>
                      <a:pt x="1434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36b16aafe96_2_256"/>
              <p:cNvSpPr/>
              <p:nvPr/>
            </p:nvSpPr>
            <p:spPr>
              <a:xfrm>
                <a:off x="3276700" y="2611300"/>
                <a:ext cx="477225" cy="413375"/>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36b16aafe96_2_256"/>
              <p:cNvSpPr/>
              <p:nvPr/>
            </p:nvSpPr>
            <p:spPr>
              <a:xfrm>
                <a:off x="2496950" y="2611300"/>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36b16aafe96_2_256"/>
              <p:cNvSpPr/>
              <p:nvPr/>
            </p:nvSpPr>
            <p:spPr>
              <a:xfrm>
                <a:off x="2107075" y="2837500"/>
                <a:ext cx="477250" cy="411725"/>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36b16aafe96_2_256"/>
              <p:cNvSpPr/>
              <p:nvPr/>
            </p:nvSpPr>
            <p:spPr>
              <a:xfrm>
                <a:off x="1717200" y="2611300"/>
                <a:ext cx="475750" cy="413375"/>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36b16aafe96_2_256"/>
              <p:cNvSpPr/>
              <p:nvPr/>
            </p:nvSpPr>
            <p:spPr>
              <a:xfrm>
                <a:off x="3666575" y="2386750"/>
                <a:ext cx="477225" cy="413350"/>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36b16aafe96_2_256"/>
              <p:cNvSpPr/>
              <p:nvPr/>
            </p:nvSpPr>
            <p:spPr>
              <a:xfrm>
                <a:off x="3276700" y="2162175"/>
                <a:ext cx="477225" cy="413350"/>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36b16aafe96_2_256"/>
              <p:cNvSpPr/>
              <p:nvPr/>
            </p:nvSpPr>
            <p:spPr>
              <a:xfrm>
                <a:off x="2886825" y="2386750"/>
                <a:ext cx="477225" cy="413350"/>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36b16aafe96_2_256"/>
              <p:cNvSpPr/>
              <p:nvPr/>
            </p:nvSpPr>
            <p:spPr>
              <a:xfrm>
                <a:off x="3276700" y="1713050"/>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36b16aafe96_2_256"/>
              <p:cNvSpPr/>
              <p:nvPr/>
            </p:nvSpPr>
            <p:spPr>
              <a:xfrm>
                <a:off x="2496950" y="1713050"/>
                <a:ext cx="477250" cy="413350"/>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36b16aafe96_2_256"/>
              <p:cNvSpPr/>
              <p:nvPr/>
            </p:nvSpPr>
            <p:spPr>
              <a:xfrm>
                <a:off x="2107034" y="2386713"/>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36b16aafe96_2_256"/>
              <p:cNvSpPr/>
              <p:nvPr/>
            </p:nvSpPr>
            <p:spPr>
              <a:xfrm>
                <a:off x="4535195" y="2424561"/>
                <a:ext cx="477225" cy="413350"/>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8F8F8">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36b16aafe96_2_256"/>
              <p:cNvSpPr/>
              <p:nvPr/>
            </p:nvSpPr>
            <p:spPr>
              <a:xfrm>
                <a:off x="3955770" y="1937618"/>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8F8F8">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547" name="Google Shape;547;g36b16aafe96_2_256"/>
          <p:cNvPicPr preferRelativeResize="0"/>
          <p:nvPr/>
        </p:nvPicPr>
        <p:blipFill rotWithShape="1">
          <a:blip r:embed="rId2">
            <a:alphaModFix/>
          </a:blip>
          <a:srcRect b="27091" l="0" r="0" t="0"/>
          <a:stretch/>
        </p:blipFill>
        <p:spPr>
          <a:xfrm rot="5399901">
            <a:off x="-62310" y="224203"/>
            <a:ext cx="1037800" cy="7566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12" name="Shape 12"/>
        <p:cNvGrpSpPr/>
        <p:nvPr/>
      </p:nvGrpSpPr>
      <p:grpSpPr>
        <a:xfrm>
          <a:off x="0" y="0"/>
          <a:ext cx="0" cy="0"/>
          <a:chOff x="0" y="0"/>
          <a:chExt cx="0" cy="0"/>
        </a:xfrm>
      </p:grpSpPr>
      <p:sp>
        <p:nvSpPr>
          <p:cNvPr id="13" name="Google Shape;13;g36b16aafe96_3_179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14" name="Google Shape;14;g36b16aafe96_3_1792"/>
          <p:cNvSpPr txBox="1"/>
          <p:nvPr>
            <p:ph idx="1" type="subTitle"/>
          </p:nvPr>
        </p:nvSpPr>
        <p:spPr>
          <a:xfrm>
            <a:off x="4725909" y="1754200"/>
            <a:ext cx="3698100" cy="2712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800"/>
              <a:buChar char="●"/>
              <a:defRPr b="0" sz="1400"/>
            </a:lvl1pPr>
            <a:lvl2pPr lvl="1" algn="ctr">
              <a:lnSpc>
                <a:spcPct val="115000"/>
              </a:lnSpc>
              <a:spcBef>
                <a:spcPts val="0"/>
              </a:spcBef>
              <a:spcAft>
                <a:spcPts val="0"/>
              </a:spcAft>
              <a:buSzPts val="2800"/>
              <a:buChar char="○"/>
              <a:defRPr sz="2800"/>
            </a:lvl2pPr>
            <a:lvl3pPr lvl="2" algn="ctr">
              <a:lnSpc>
                <a:spcPct val="115000"/>
              </a:lnSpc>
              <a:spcBef>
                <a:spcPts val="0"/>
              </a:spcBef>
              <a:spcAft>
                <a:spcPts val="0"/>
              </a:spcAft>
              <a:buSzPts val="2800"/>
              <a:buChar char="■"/>
              <a:defRPr sz="2800"/>
            </a:lvl3pPr>
            <a:lvl4pPr lvl="3" algn="ctr">
              <a:lnSpc>
                <a:spcPct val="115000"/>
              </a:lnSpc>
              <a:spcBef>
                <a:spcPts val="0"/>
              </a:spcBef>
              <a:spcAft>
                <a:spcPts val="0"/>
              </a:spcAft>
              <a:buSzPts val="2800"/>
              <a:buChar char="●"/>
              <a:defRPr sz="2800"/>
            </a:lvl4pPr>
            <a:lvl5pPr lvl="4" algn="ctr">
              <a:lnSpc>
                <a:spcPct val="115000"/>
              </a:lnSpc>
              <a:spcBef>
                <a:spcPts val="0"/>
              </a:spcBef>
              <a:spcAft>
                <a:spcPts val="0"/>
              </a:spcAft>
              <a:buSzPts val="2800"/>
              <a:buChar char="○"/>
              <a:defRPr sz="2800"/>
            </a:lvl5pPr>
            <a:lvl6pPr lvl="5" algn="ctr">
              <a:lnSpc>
                <a:spcPct val="115000"/>
              </a:lnSpc>
              <a:spcBef>
                <a:spcPts val="0"/>
              </a:spcBef>
              <a:spcAft>
                <a:spcPts val="0"/>
              </a:spcAft>
              <a:buSzPts val="2800"/>
              <a:buChar char="■"/>
              <a:defRPr sz="2800"/>
            </a:lvl6pPr>
            <a:lvl7pPr lvl="6" algn="ctr">
              <a:lnSpc>
                <a:spcPct val="115000"/>
              </a:lnSpc>
              <a:spcBef>
                <a:spcPts val="0"/>
              </a:spcBef>
              <a:spcAft>
                <a:spcPts val="0"/>
              </a:spcAft>
              <a:buSzPts val="2800"/>
              <a:buChar char="●"/>
              <a:defRPr sz="2800"/>
            </a:lvl7pPr>
            <a:lvl8pPr lvl="7" algn="ctr">
              <a:lnSpc>
                <a:spcPct val="115000"/>
              </a:lnSpc>
              <a:spcBef>
                <a:spcPts val="0"/>
              </a:spcBef>
              <a:spcAft>
                <a:spcPts val="0"/>
              </a:spcAft>
              <a:buSzPts val="2800"/>
              <a:buChar char="○"/>
              <a:defRPr sz="2800"/>
            </a:lvl8pPr>
            <a:lvl9pPr lvl="8" algn="ctr">
              <a:lnSpc>
                <a:spcPct val="115000"/>
              </a:lnSpc>
              <a:spcBef>
                <a:spcPts val="0"/>
              </a:spcBef>
              <a:spcAft>
                <a:spcPts val="0"/>
              </a:spcAft>
              <a:buSzPts val="2800"/>
              <a:buChar char="■"/>
              <a:defRPr sz="2800"/>
            </a:lvl9pPr>
          </a:lstStyle>
          <a:p/>
        </p:txBody>
      </p:sp>
      <p:sp>
        <p:nvSpPr>
          <p:cNvPr id="15" name="Google Shape;15;g36b16aafe96_3_1792"/>
          <p:cNvSpPr txBox="1"/>
          <p:nvPr>
            <p:ph idx="2" type="subTitle"/>
          </p:nvPr>
        </p:nvSpPr>
        <p:spPr>
          <a:xfrm>
            <a:off x="719988" y="1754200"/>
            <a:ext cx="3698100" cy="2712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800"/>
              <a:buChar char="●"/>
              <a:defRPr b="0" sz="1400"/>
            </a:lvl1pPr>
            <a:lvl2pPr lvl="1" algn="ctr">
              <a:lnSpc>
                <a:spcPct val="115000"/>
              </a:lnSpc>
              <a:spcBef>
                <a:spcPts val="0"/>
              </a:spcBef>
              <a:spcAft>
                <a:spcPts val="0"/>
              </a:spcAft>
              <a:buSzPts val="1400"/>
              <a:buChar char="○"/>
              <a:defRPr sz="2800"/>
            </a:lvl2pPr>
            <a:lvl3pPr lvl="2" algn="ctr">
              <a:lnSpc>
                <a:spcPct val="115000"/>
              </a:lnSpc>
              <a:spcBef>
                <a:spcPts val="0"/>
              </a:spcBef>
              <a:spcAft>
                <a:spcPts val="0"/>
              </a:spcAft>
              <a:buSzPts val="1400"/>
              <a:buChar char="■"/>
              <a:defRPr sz="2800"/>
            </a:lvl3pPr>
            <a:lvl4pPr lvl="3" algn="ctr">
              <a:lnSpc>
                <a:spcPct val="115000"/>
              </a:lnSpc>
              <a:spcBef>
                <a:spcPts val="0"/>
              </a:spcBef>
              <a:spcAft>
                <a:spcPts val="0"/>
              </a:spcAft>
              <a:buSzPts val="1400"/>
              <a:buChar char="●"/>
              <a:defRPr sz="2800"/>
            </a:lvl4pPr>
            <a:lvl5pPr lvl="4" algn="ctr">
              <a:lnSpc>
                <a:spcPct val="115000"/>
              </a:lnSpc>
              <a:spcBef>
                <a:spcPts val="0"/>
              </a:spcBef>
              <a:spcAft>
                <a:spcPts val="0"/>
              </a:spcAft>
              <a:buSzPts val="1400"/>
              <a:buChar char="○"/>
              <a:defRPr sz="2800"/>
            </a:lvl5pPr>
            <a:lvl6pPr lvl="5" algn="ctr">
              <a:lnSpc>
                <a:spcPct val="115000"/>
              </a:lnSpc>
              <a:spcBef>
                <a:spcPts val="0"/>
              </a:spcBef>
              <a:spcAft>
                <a:spcPts val="0"/>
              </a:spcAft>
              <a:buSzPts val="1400"/>
              <a:buChar char="■"/>
              <a:defRPr sz="2800"/>
            </a:lvl6pPr>
            <a:lvl7pPr lvl="6" algn="ctr">
              <a:lnSpc>
                <a:spcPct val="115000"/>
              </a:lnSpc>
              <a:spcBef>
                <a:spcPts val="0"/>
              </a:spcBef>
              <a:spcAft>
                <a:spcPts val="0"/>
              </a:spcAft>
              <a:buSzPts val="1400"/>
              <a:buChar char="●"/>
              <a:defRPr sz="2800"/>
            </a:lvl7pPr>
            <a:lvl8pPr lvl="7" algn="ctr">
              <a:lnSpc>
                <a:spcPct val="115000"/>
              </a:lnSpc>
              <a:spcBef>
                <a:spcPts val="0"/>
              </a:spcBef>
              <a:spcAft>
                <a:spcPts val="0"/>
              </a:spcAft>
              <a:buSzPts val="1400"/>
              <a:buChar char="○"/>
              <a:defRPr sz="2800"/>
            </a:lvl8pPr>
            <a:lvl9pPr lvl="8" algn="ctr">
              <a:lnSpc>
                <a:spcPct val="115000"/>
              </a:lnSpc>
              <a:spcBef>
                <a:spcPts val="0"/>
              </a:spcBef>
              <a:spcAft>
                <a:spcPts val="0"/>
              </a:spcAft>
              <a:buSzPts val="1400"/>
              <a:buChar char="■"/>
              <a:defRPr sz="2800"/>
            </a:lvl9pPr>
          </a:lstStyle>
          <a:p/>
        </p:txBody>
      </p:sp>
      <p:sp>
        <p:nvSpPr>
          <p:cNvPr id="16" name="Google Shape;16;g36b16aafe96_3_1792"/>
          <p:cNvSpPr txBox="1"/>
          <p:nvPr>
            <p:ph idx="3" type="subTitle"/>
          </p:nvPr>
        </p:nvSpPr>
        <p:spPr>
          <a:xfrm>
            <a:off x="719988" y="1402050"/>
            <a:ext cx="3698100" cy="4074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1800">
                <a:latin typeface="Archivo SemiBold"/>
                <a:ea typeface="Archivo SemiBold"/>
                <a:cs typeface="Archivo SemiBold"/>
                <a:sym typeface="Archivo SemiBold"/>
              </a:defRPr>
            </a:lvl1pPr>
            <a:lvl2pPr lvl="1" algn="l">
              <a:lnSpc>
                <a:spcPct val="115000"/>
              </a:lnSpc>
              <a:spcBef>
                <a:spcPts val="0"/>
              </a:spcBef>
              <a:spcAft>
                <a:spcPts val="0"/>
              </a:spcAft>
              <a:buSzPts val="1400"/>
              <a:buFont typeface="Archivo"/>
              <a:buNone/>
              <a:defRPr b="1">
                <a:latin typeface="Archivo"/>
                <a:ea typeface="Archivo"/>
                <a:cs typeface="Archivo"/>
                <a:sym typeface="Archivo"/>
              </a:defRPr>
            </a:lvl2pPr>
            <a:lvl3pPr lvl="2" algn="l">
              <a:lnSpc>
                <a:spcPct val="115000"/>
              </a:lnSpc>
              <a:spcBef>
                <a:spcPts val="0"/>
              </a:spcBef>
              <a:spcAft>
                <a:spcPts val="0"/>
              </a:spcAft>
              <a:buSzPts val="1400"/>
              <a:buFont typeface="Archivo"/>
              <a:buNone/>
              <a:defRPr b="1">
                <a:latin typeface="Archivo"/>
                <a:ea typeface="Archivo"/>
                <a:cs typeface="Archivo"/>
                <a:sym typeface="Archivo"/>
              </a:defRPr>
            </a:lvl3pPr>
            <a:lvl4pPr lvl="3" algn="l">
              <a:lnSpc>
                <a:spcPct val="115000"/>
              </a:lnSpc>
              <a:spcBef>
                <a:spcPts val="0"/>
              </a:spcBef>
              <a:spcAft>
                <a:spcPts val="0"/>
              </a:spcAft>
              <a:buSzPts val="1400"/>
              <a:buFont typeface="Archivo"/>
              <a:buNone/>
              <a:defRPr b="1">
                <a:latin typeface="Archivo"/>
                <a:ea typeface="Archivo"/>
                <a:cs typeface="Archivo"/>
                <a:sym typeface="Archivo"/>
              </a:defRPr>
            </a:lvl4pPr>
            <a:lvl5pPr lvl="4" algn="l">
              <a:lnSpc>
                <a:spcPct val="115000"/>
              </a:lnSpc>
              <a:spcBef>
                <a:spcPts val="0"/>
              </a:spcBef>
              <a:spcAft>
                <a:spcPts val="0"/>
              </a:spcAft>
              <a:buSzPts val="1400"/>
              <a:buFont typeface="Archivo"/>
              <a:buNone/>
              <a:defRPr b="1">
                <a:latin typeface="Archivo"/>
                <a:ea typeface="Archivo"/>
                <a:cs typeface="Archivo"/>
                <a:sym typeface="Archivo"/>
              </a:defRPr>
            </a:lvl5pPr>
            <a:lvl6pPr lvl="5" algn="l">
              <a:lnSpc>
                <a:spcPct val="115000"/>
              </a:lnSpc>
              <a:spcBef>
                <a:spcPts val="0"/>
              </a:spcBef>
              <a:spcAft>
                <a:spcPts val="0"/>
              </a:spcAft>
              <a:buSzPts val="1400"/>
              <a:buFont typeface="Archivo"/>
              <a:buNone/>
              <a:defRPr b="1">
                <a:latin typeface="Archivo"/>
                <a:ea typeface="Archivo"/>
                <a:cs typeface="Archivo"/>
                <a:sym typeface="Archivo"/>
              </a:defRPr>
            </a:lvl6pPr>
            <a:lvl7pPr lvl="6" algn="l">
              <a:lnSpc>
                <a:spcPct val="115000"/>
              </a:lnSpc>
              <a:spcBef>
                <a:spcPts val="0"/>
              </a:spcBef>
              <a:spcAft>
                <a:spcPts val="0"/>
              </a:spcAft>
              <a:buSzPts val="1400"/>
              <a:buFont typeface="Archivo"/>
              <a:buNone/>
              <a:defRPr b="1">
                <a:latin typeface="Archivo"/>
                <a:ea typeface="Archivo"/>
                <a:cs typeface="Archivo"/>
                <a:sym typeface="Archivo"/>
              </a:defRPr>
            </a:lvl7pPr>
            <a:lvl8pPr lvl="7" algn="l">
              <a:lnSpc>
                <a:spcPct val="115000"/>
              </a:lnSpc>
              <a:spcBef>
                <a:spcPts val="0"/>
              </a:spcBef>
              <a:spcAft>
                <a:spcPts val="0"/>
              </a:spcAft>
              <a:buSzPts val="1400"/>
              <a:buFont typeface="Archivo"/>
              <a:buNone/>
              <a:defRPr b="1">
                <a:latin typeface="Archivo"/>
                <a:ea typeface="Archivo"/>
                <a:cs typeface="Archivo"/>
                <a:sym typeface="Archivo"/>
              </a:defRPr>
            </a:lvl8pPr>
            <a:lvl9pPr lvl="8" algn="l">
              <a:lnSpc>
                <a:spcPct val="115000"/>
              </a:lnSpc>
              <a:spcBef>
                <a:spcPts val="0"/>
              </a:spcBef>
              <a:spcAft>
                <a:spcPts val="0"/>
              </a:spcAft>
              <a:buSzPts val="1400"/>
              <a:buFont typeface="Archivo"/>
              <a:buNone/>
              <a:defRPr b="1">
                <a:latin typeface="Archivo"/>
                <a:ea typeface="Archivo"/>
                <a:cs typeface="Archivo"/>
                <a:sym typeface="Archivo"/>
              </a:defRPr>
            </a:lvl9pPr>
          </a:lstStyle>
          <a:p/>
        </p:txBody>
      </p:sp>
      <p:sp>
        <p:nvSpPr>
          <p:cNvPr id="17" name="Google Shape;17;g36b16aafe96_3_1792"/>
          <p:cNvSpPr txBox="1"/>
          <p:nvPr>
            <p:ph idx="4" type="subTitle"/>
          </p:nvPr>
        </p:nvSpPr>
        <p:spPr>
          <a:xfrm>
            <a:off x="4725904" y="1402050"/>
            <a:ext cx="3698100" cy="4074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1800">
                <a:latin typeface="Archivo SemiBold"/>
                <a:ea typeface="Archivo SemiBold"/>
                <a:cs typeface="Archivo SemiBold"/>
                <a:sym typeface="Archivo SemiBold"/>
              </a:defRPr>
            </a:lvl1pPr>
            <a:lvl2pPr lvl="1" algn="l">
              <a:lnSpc>
                <a:spcPct val="115000"/>
              </a:lnSpc>
              <a:spcBef>
                <a:spcPts val="0"/>
              </a:spcBef>
              <a:spcAft>
                <a:spcPts val="0"/>
              </a:spcAft>
              <a:buSzPts val="1400"/>
              <a:buFont typeface="Archivo"/>
              <a:buNone/>
              <a:defRPr b="1">
                <a:latin typeface="Archivo"/>
                <a:ea typeface="Archivo"/>
                <a:cs typeface="Archivo"/>
                <a:sym typeface="Archivo"/>
              </a:defRPr>
            </a:lvl2pPr>
            <a:lvl3pPr lvl="2" algn="l">
              <a:lnSpc>
                <a:spcPct val="115000"/>
              </a:lnSpc>
              <a:spcBef>
                <a:spcPts val="0"/>
              </a:spcBef>
              <a:spcAft>
                <a:spcPts val="0"/>
              </a:spcAft>
              <a:buSzPts val="1400"/>
              <a:buFont typeface="Archivo"/>
              <a:buNone/>
              <a:defRPr b="1">
                <a:latin typeface="Archivo"/>
                <a:ea typeface="Archivo"/>
                <a:cs typeface="Archivo"/>
                <a:sym typeface="Archivo"/>
              </a:defRPr>
            </a:lvl3pPr>
            <a:lvl4pPr lvl="3" algn="l">
              <a:lnSpc>
                <a:spcPct val="115000"/>
              </a:lnSpc>
              <a:spcBef>
                <a:spcPts val="0"/>
              </a:spcBef>
              <a:spcAft>
                <a:spcPts val="0"/>
              </a:spcAft>
              <a:buSzPts val="1400"/>
              <a:buFont typeface="Archivo"/>
              <a:buNone/>
              <a:defRPr b="1">
                <a:latin typeface="Archivo"/>
                <a:ea typeface="Archivo"/>
                <a:cs typeface="Archivo"/>
                <a:sym typeface="Archivo"/>
              </a:defRPr>
            </a:lvl4pPr>
            <a:lvl5pPr lvl="4" algn="l">
              <a:lnSpc>
                <a:spcPct val="115000"/>
              </a:lnSpc>
              <a:spcBef>
                <a:spcPts val="0"/>
              </a:spcBef>
              <a:spcAft>
                <a:spcPts val="0"/>
              </a:spcAft>
              <a:buSzPts val="1400"/>
              <a:buFont typeface="Archivo"/>
              <a:buNone/>
              <a:defRPr b="1">
                <a:latin typeface="Archivo"/>
                <a:ea typeface="Archivo"/>
                <a:cs typeface="Archivo"/>
                <a:sym typeface="Archivo"/>
              </a:defRPr>
            </a:lvl5pPr>
            <a:lvl6pPr lvl="5" algn="l">
              <a:lnSpc>
                <a:spcPct val="115000"/>
              </a:lnSpc>
              <a:spcBef>
                <a:spcPts val="0"/>
              </a:spcBef>
              <a:spcAft>
                <a:spcPts val="0"/>
              </a:spcAft>
              <a:buSzPts val="1400"/>
              <a:buFont typeface="Archivo"/>
              <a:buNone/>
              <a:defRPr b="1">
                <a:latin typeface="Archivo"/>
                <a:ea typeface="Archivo"/>
                <a:cs typeface="Archivo"/>
                <a:sym typeface="Archivo"/>
              </a:defRPr>
            </a:lvl6pPr>
            <a:lvl7pPr lvl="6" algn="l">
              <a:lnSpc>
                <a:spcPct val="115000"/>
              </a:lnSpc>
              <a:spcBef>
                <a:spcPts val="0"/>
              </a:spcBef>
              <a:spcAft>
                <a:spcPts val="0"/>
              </a:spcAft>
              <a:buSzPts val="1400"/>
              <a:buFont typeface="Archivo"/>
              <a:buNone/>
              <a:defRPr b="1">
                <a:latin typeface="Archivo"/>
                <a:ea typeface="Archivo"/>
                <a:cs typeface="Archivo"/>
                <a:sym typeface="Archivo"/>
              </a:defRPr>
            </a:lvl7pPr>
            <a:lvl8pPr lvl="7" algn="l">
              <a:lnSpc>
                <a:spcPct val="115000"/>
              </a:lnSpc>
              <a:spcBef>
                <a:spcPts val="0"/>
              </a:spcBef>
              <a:spcAft>
                <a:spcPts val="0"/>
              </a:spcAft>
              <a:buSzPts val="1400"/>
              <a:buFont typeface="Archivo"/>
              <a:buNone/>
              <a:defRPr b="1">
                <a:latin typeface="Archivo"/>
                <a:ea typeface="Archivo"/>
                <a:cs typeface="Archivo"/>
                <a:sym typeface="Archivo"/>
              </a:defRPr>
            </a:lvl8pPr>
            <a:lvl9pPr lvl="8" algn="l">
              <a:lnSpc>
                <a:spcPct val="115000"/>
              </a:lnSpc>
              <a:spcBef>
                <a:spcPts val="0"/>
              </a:spcBef>
              <a:spcAft>
                <a:spcPts val="0"/>
              </a:spcAft>
              <a:buSzPts val="1400"/>
              <a:buFont typeface="Archivo"/>
              <a:buNone/>
              <a:defRPr b="1">
                <a:latin typeface="Archivo"/>
                <a:ea typeface="Archivo"/>
                <a:cs typeface="Archivo"/>
                <a:sym typeface="Archivo"/>
              </a:defRPr>
            </a:lvl9pPr>
          </a:lstStyle>
          <a:p/>
        </p:txBody>
      </p:sp>
      <p:grpSp>
        <p:nvGrpSpPr>
          <p:cNvPr id="18" name="Google Shape;18;g36b16aafe96_3_1792"/>
          <p:cNvGrpSpPr/>
          <p:nvPr/>
        </p:nvGrpSpPr>
        <p:grpSpPr>
          <a:xfrm>
            <a:off x="169472" y="-122056"/>
            <a:ext cx="9475030" cy="5773555"/>
            <a:chOff x="169472" y="-122056"/>
            <a:chExt cx="9475030" cy="5773555"/>
          </a:xfrm>
        </p:grpSpPr>
        <p:grpSp>
          <p:nvGrpSpPr>
            <p:cNvPr id="19" name="Google Shape;19;g36b16aafe96_3_1792"/>
            <p:cNvGrpSpPr/>
            <p:nvPr/>
          </p:nvGrpSpPr>
          <p:grpSpPr>
            <a:xfrm rot="-5400000">
              <a:off x="6959583" y="2966579"/>
              <a:ext cx="1596342" cy="3773497"/>
              <a:chOff x="-206225" y="1551945"/>
              <a:chExt cx="1596342" cy="3773497"/>
            </a:xfrm>
          </p:grpSpPr>
          <p:sp>
            <p:nvSpPr>
              <p:cNvPr id="20" name="Google Shape;20;g36b16aafe96_3_1792"/>
              <p:cNvSpPr/>
              <p:nvPr/>
            </p:nvSpPr>
            <p:spPr>
              <a:xfrm rot="-5400000">
                <a:off x="509098" y="3907531"/>
                <a:ext cx="312916" cy="27103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36b16aafe96_3_1792"/>
              <p:cNvSpPr/>
              <p:nvPr/>
            </p:nvSpPr>
            <p:spPr>
              <a:xfrm rot="-5400000">
                <a:off x="509090" y="4418819"/>
                <a:ext cx="312933" cy="27103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g36b16aafe96_3_1792"/>
              <p:cNvSpPr/>
              <p:nvPr/>
            </p:nvSpPr>
            <p:spPr>
              <a:xfrm rot="-5400000">
                <a:off x="890093" y="4915793"/>
                <a:ext cx="192251" cy="166745"/>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g36b16aafe96_3_1792"/>
              <p:cNvSpPr/>
              <p:nvPr/>
            </p:nvSpPr>
            <p:spPr>
              <a:xfrm rot="-5400000">
                <a:off x="527393" y="2616568"/>
                <a:ext cx="125829" cy="109387"/>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36b16aafe96_3_1792"/>
              <p:cNvSpPr/>
              <p:nvPr/>
            </p:nvSpPr>
            <p:spPr>
              <a:xfrm rot="-5400000">
                <a:off x="681815" y="3512799"/>
                <a:ext cx="126812" cy="109469"/>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36b16aafe96_3_1792"/>
              <p:cNvSpPr/>
              <p:nvPr/>
            </p:nvSpPr>
            <p:spPr>
              <a:xfrm rot="-5400000">
                <a:off x="81055" y="1560616"/>
                <a:ext cx="126829" cy="109486"/>
              </a:xfrm>
              <a:custGeom>
                <a:rect b="b" l="l" r="r" t="t"/>
                <a:pathLst>
                  <a:path extrusionOk="0" h="6679" w="7737">
                    <a:moveTo>
                      <a:pt x="1932" y="1"/>
                    </a:moveTo>
                    <a:lnTo>
                      <a:pt x="1" y="3369"/>
                    </a:lnTo>
                    <a:lnTo>
                      <a:pt x="1932" y="6678"/>
                    </a:lnTo>
                    <a:lnTo>
                      <a:pt x="5800" y="6678"/>
                    </a:lnTo>
                    <a:lnTo>
                      <a:pt x="7736" y="3369"/>
                    </a:lnTo>
                    <a:lnTo>
                      <a:pt x="5800" y="1"/>
                    </a:lnTo>
                    <a:close/>
                  </a:path>
                </a:pathLst>
              </a:custGeom>
              <a:solidFill>
                <a:srgbClr val="FFFFFF">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36b16aafe96_3_1792"/>
              <p:cNvSpPr/>
              <p:nvPr/>
            </p:nvSpPr>
            <p:spPr>
              <a:xfrm rot="-5400000">
                <a:off x="224321" y="4322728"/>
                <a:ext cx="192251" cy="166663"/>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g36b16aafe96_3_1792"/>
              <p:cNvSpPr/>
              <p:nvPr/>
            </p:nvSpPr>
            <p:spPr>
              <a:xfrm rot="-5400000">
                <a:off x="169496" y="2232008"/>
                <a:ext cx="193317" cy="166663"/>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36b16aafe96_3_1792"/>
              <p:cNvSpPr/>
              <p:nvPr/>
            </p:nvSpPr>
            <p:spPr>
              <a:xfrm rot="-5400000">
                <a:off x="417550" y="4845770"/>
                <a:ext cx="193333" cy="166646"/>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36b16aafe96_3_1792"/>
              <p:cNvSpPr/>
              <p:nvPr/>
            </p:nvSpPr>
            <p:spPr>
              <a:xfrm rot="-5400000">
                <a:off x="48332" y="4723592"/>
                <a:ext cx="192251" cy="166646"/>
              </a:xfrm>
              <a:custGeom>
                <a:rect b="b" l="l" r="r" t="t"/>
                <a:pathLst>
                  <a:path extrusionOk="0" h="10166" w="11728">
                    <a:moveTo>
                      <a:pt x="2930" y="0"/>
                    </a:moveTo>
                    <a:lnTo>
                      <a:pt x="0" y="5050"/>
                    </a:lnTo>
                    <a:lnTo>
                      <a:pt x="2930" y="10166"/>
                    </a:lnTo>
                    <a:lnTo>
                      <a:pt x="8794" y="10166"/>
                    </a:lnTo>
                    <a:lnTo>
                      <a:pt x="11728" y="5050"/>
                    </a:lnTo>
                    <a:lnTo>
                      <a:pt x="8794" y="0"/>
                    </a:lnTo>
                    <a:close/>
                  </a:path>
                </a:pathLst>
              </a:custGeom>
              <a:solidFill>
                <a:srgbClr val="FFFFFF">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36b16aafe96_3_1792"/>
              <p:cNvSpPr/>
              <p:nvPr/>
            </p:nvSpPr>
            <p:spPr>
              <a:xfrm rot="-5400000">
                <a:off x="457375" y="1871494"/>
                <a:ext cx="192268" cy="166728"/>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36b16aafe96_3_1792"/>
              <p:cNvSpPr/>
              <p:nvPr/>
            </p:nvSpPr>
            <p:spPr>
              <a:xfrm rot="-5400000">
                <a:off x="67336" y="2629290"/>
                <a:ext cx="312916" cy="27103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36b16aafe96_3_1792"/>
              <p:cNvSpPr/>
              <p:nvPr/>
            </p:nvSpPr>
            <p:spPr>
              <a:xfrm rot="-5400000">
                <a:off x="-227699" y="3652415"/>
                <a:ext cx="312916" cy="269968"/>
              </a:xfrm>
              <a:custGeom>
                <a:rect b="b" l="l" r="r" t="t"/>
                <a:pathLst>
                  <a:path extrusionOk="0" h="16469" w="19089">
                    <a:moveTo>
                      <a:pt x="4806" y="0"/>
                    </a:moveTo>
                    <a:lnTo>
                      <a:pt x="1" y="8234"/>
                    </a:lnTo>
                    <a:lnTo>
                      <a:pt x="4806" y="16468"/>
                    </a:lnTo>
                    <a:lnTo>
                      <a:pt x="14288" y="16468"/>
                    </a:lnTo>
                    <a:lnTo>
                      <a:pt x="19089" y="8234"/>
                    </a:lnTo>
                    <a:lnTo>
                      <a:pt x="14288"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36b16aafe96_3_1792"/>
              <p:cNvSpPr/>
              <p:nvPr/>
            </p:nvSpPr>
            <p:spPr>
              <a:xfrm rot="-5400000">
                <a:off x="1098134" y="4720526"/>
                <a:ext cx="312916" cy="271050"/>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36b16aafe96_3_1792"/>
              <p:cNvSpPr/>
              <p:nvPr/>
            </p:nvSpPr>
            <p:spPr>
              <a:xfrm rot="-5400000">
                <a:off x="361839" y="3651883"/>
                <a:ext cx="312916" cy="27103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36b16aafe96_3_1792"/>
              <p:cNvSpPr/>
              <p:nvPr/>
            </p:nvSpPr>
            <p:spPr>
              <a:xfrm rot="-5400000">
                <a:off x="67336" y="3140586"/>
                <a:ext cx="312916" cy="27103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36b16aafe96_3_1792"/>
              <p:cNvSpPr/>
              <p:nvPr/>
            </p:nvSpPr>
            <p:spPr>
              <a:xfrm rot="-5400000">
                <a:off x="-80456" y="3908064"/>
                <a:ext cx="312916" cy="269968"/>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36b16aafe96_3_1792"/>
              <p:cNvSpPr/>
              <p:nvPr/>
            </p:nvSpPr>
            <p:spPr>
              <a:xfrm rot="-5400000">
                <a:off x="214596" y="3907531"/>
                <a:ext cx="312916" cy="27103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36b16aafe96_3_1792"/>
              <p:cNvSpPr/>
              <p:nvPr/>
            </p:nvSpPr>
            <p:spPr>
              <a:xfrm rot="-5400000">
                <a:off x="-80456" y="3396767"/>
                <a:ext cx="312916" cy="269968"/>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36b16aafe96_3_1792"/>
              <p:cNvSpPr/>
              <p:nvPr/>
            </p:nvSpPr>
            <p:spPr>
              <a:xfrm rot="-5400000">
                <a:off x="178283" y="4611058"/>
                <a:ext cx="312916" cy="27103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g36b16aafe96_3_1792"/>
              <p:cNvSpPr/>
              <p:nvPr/>
            </p:nvSpPr>
            <p:spPr>
              <a:xfrm rot="-5400000">
                <a:off x="233899" y="5033458"/>
                <a:ext cx="312933" cy="27103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36b16aafe96_3_1792"/>
              <p:cNvSpPr/>
              <p:nvPr/>
            </p:nvSpPr>
            <p:spPr>
              <a:xfrm rot="-5400000">
                <a:off x="803601" y="4418811"/>
                <a:ext cx="312933" cy="271050"/>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36b16aafe96_3_1792"/>
              <p:cNvSpPr/>
              <p:nvPr/>
            </p:nvSpPr>
            <p:spPr>
              <a:xfrm rot="-5400000">
                <a:off x="361839" y="3140586"/>
                <a:ext cx="312916" cy="27103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36b16aafe96_3_1792"/>
              <p:cNvSpPr/>
              <p:nvPr/>
            </p:nvSpPr>
            <p:spPr>
              <a:xfrm rot="-5400000">
                <a:off x="214596" y="2884938"/>
                <a:ext cx="312916" cy="27103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36b16aafe96_3_1792"/>
              <p:cNvSpPr/>
              <p:nvPr/>
            </p:nvSpPr>
            <p:spPr>
              <a:xfrm rot="-5400000">
                <a:off x="214596" y="3396234"/>
                <a:ext cx="312916" cy="27103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36b16aafe96_3_1792"/>
              <p:cNvSpPr/>
              <p:nvPr/>
            </p:nvSpPr>
            <p:spPr>
              <a:xfrm rot="-5400000">
                <a:off x="-227699" y="3141119"/>
                <a:ext cx="312916" cy="269968"/>
              </a:xfrm>
              <a:custGeom>
                <a:rect b="b" l="l" r="r" t="t"/>
                <a:pathLst>
                  <a:path extrusionOk="0" h="16469" w="19089">
                    <a:moveTo>
                      <a:pt x="4806" y="0"/>
                    </a:moveTo>
                    <a:lnTo>
                      <a:pt x="1" y="8234"/>
                    </a:lnTo>
                    <a:lnTo>
                      <a:pt x="4806" y="16468"/>
                    </a:lnTo>
                    <a:lnTo>
                      <a:pt x="14348" y="16468"/>
                    </a:lnTo>
                    <a:lnTo>
                      <a:pt x="19089" y="8234"/>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 name="Google Shape;46;g36b16aafe96_3_1792"/>
            <p:cNvGrpSpPr/>
            <p:nvPr/>
          </p:nvGrpSpPr>
          <p:grpSpPr>
            <a:xfrm rot="-696">
              <a:off x="169576" y="-121861"/>
              <a:ext cx="1929404" cy="1026442"/>
              <a:chOff x="1489774" y="1713050"/>
              <a:chExt cx="3908049" cy="2079502"/>
            </a:xfrm>
          </p:grpSpPr>
          <p:sp>
            <p:nvSpPr>
              <p:cNvPr id="47" name="Google Shape;47;g36b16aafe96_3_1792"/>
              <p:cNvSpPr/>
              <p:nvPr/>
            </p:nvSpPr>
            <p:spPr>
              <a:xfrm>
                <a:off x="1489774" y="3455720"/>
                <a:ext cx="390465" cy="336832"/>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36b16aafe96_3_1792"/>
              <p:cNvSpPr/>
              <p:nvPr/>
            </p:nvSpPr>
            <p:spPr>
              <a:xfrm>
                <a:off x="4920573" y="1859189"/>
                <a:ext cx="477250" cy="411750"/>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36b16aafe96_3_1792"/>
              <p:cNvSpPr/>
              <p:nvPr/>
            </p:nvSpPr>
            <p:spPr>
              <a:xfrm>
                <a:off x="4057943" y="2725201"/>
                <a:ext cx="477225" cy="411725"/>
              </a:xfrm>
              <a:custGeom>
                <a:rect b="b" l="l" r="r" t="t"/>
                <a:pathLst>
                  <a:path extrusionOk="0" h="16469" w="19089">
                    <a:moveTo>
                      <a:pt x="4806" y="1"/>
                    </a:moveTo>
                    <a:lnTo>
                      <a:pt x="1" y="8235"/>
                    </a:lnTo>
                    <a:lnTo>
                      <a:pt x="4806" y="16469"/>
                    </a:lnTo>
                    <a:lnTo>
                      <a:pt x="14348" y="16469"/>
                    </a:lnTo>
                    <a:lnTo>
                      <a:pt x="19089" y="8235"/>
                    </a:lnTo>
                    <a:lnTo>
                      <a:pt x="1434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36b16aafe96_3_1792"/>
              <p:cNvSpPr/>
              <p:nvPr/>
            </p:nvSpPr>
            <p:spPr>
              <a:xfrm>
                <a:off x="3276700" y="2611300"/>
                <a:ext cx="477225" cy="413375"/>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36b16aafe96_3_1792"/>
              <p:cNvSpPr/>
              <p:nvPr/>
            </p:nvSpPr>
            <p:spPr>
              <a:xfrm>
                <a:off x="2496950" y="2611300"/>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36b16aafe96_3_1792"/>
              <p:cNvSpPr/>
              <p:nvPr/>
            </p:nvSpPr>
            <p:spPr>
              <a:xfrm>
                <a:off x="2107075" y="2837500"/>
                <a:ext cx="477250" cy="411725"/>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36b16aafe96_3_1792"/>
              <p:cNvSpPr/>
              <p:nvPr/>
            </p:nvSpPr>
            <p:spPr>
              <a:xfrm>
                <a:off x="1717200" y="2611300"/>
                <a:ext cx="475750" cy="413375"/>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36b16aafe96_3_1792"/>
              <p:cNvSpPr/>
              <p:nvPr/>
            </p:nvSpPr>
            <p:spPr>
              <a:xfrm>
                <a:off x="3666575" y="2386750"/>
                <a:ext cx="477225" cy="413350"/>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g36b16aafe96_3_1792"/>
              <p:cNvSpPr/>
              <p:nvPr/>
            </p:nvSpPr>
            <p:spPr>
              <a:xfrm>
                <a:off x="3276700" y="2162175"/>
                <a:ext cx="477225" cy="413350"/>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36b16aafe96_3_1792"/>
              <p:cNvSpPr/>
              <p:nvPr/>
            </p:nvSpPr>
            <p:spPr>
              <a:xfrm>
                <a:off x="2886825" y="2386750"/>
                <a:ext cx="477225" cy="413350"/>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36b16aafe96_3_1792"/>
              <p:cNvSpPr/>
              <p:nvPr/>
            </p:nvSpPr>
            <p:spPr>
              <a:xfrm>
                <a:off x="3276700" y="1713050"/>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36b16aafe96_3_1792"/>
              <p:cNvSpPr/>
              <p:nvPr/>
            </p:nvSpPr>
            <p:spPr>
              <a:xfrm>
                <a:off x="2496950" y="1713050"/>
                <a:ext cx="477250" cy="413350"/>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36b16aafe96_3_1792"/>
              <p:cNvSpPr/>
              <p:nvPr/>
            </p:nvSpPr>
            <p:spPr>
              <a:xfrm>
                <a:off x="2107034" y="2386713"/>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36b16aafe96_3_1792"/>
              <p:cNvSpPr/>
              <p:nvPr/>
            </p:nvSpPr>
            <p:spPr>
              <a:xfrm>
                <a:off x="4535195" y="2424561"/>
                <a:ext cx="477225" cy="413350"/>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8F8F8">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36b16aafe96_3_1792"/>
              <p:cNvSpPr/>
              <p:nvPr/>
            </p:nvSpPr>
            <p:spPr>
              <a:xfrm>
                <a:off x="3955770" y="1937618"/>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62" name="Google Shape;62;g36b16aafe96_3_1792"/>
          <p:cNvPicPr preferRelativeResize="0"/>
          <p:nvPr/>
        </p:nvPicPr>
        <p:blipFill rotWithShape="1">
          <a:blip r:embed="rId2">
            <a:alphaModFix/>
          </a:blip>
          <a:srcRect b="27091" l="0" r="0" t="0"/>
          <a:stretch/>
        </p:blipFill>
        <p:spPr>
          <a:xfrm rot="5399901">
            <a:off x="-62310" y="224203"/>
            <a:ext cx="1037800" cy="7566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g36b16aafe96_2_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g36b16aafe96_2_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6" name="Google Shape;66;g36b16aafe96_2_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ONE_COLUMN_TEXT_2">
    <p:spTree>
      <p:nvGrpSpPr>
        <p:cNvPr id="67" name="Shape 67"/>
        <p:cNvGrpSpPr/>
        <p:nvPr/>
      </p:nvGrpSpPr>
      <p:grpSpPr>
        <a:xfrm>
          <a:off x="0" y="0"/>
          <a:ext cx="0" cy="0"/>
          <a:chOff x="0" y="0"/>
          <a:chExt cx="0" cy="0"/>
        </a:xfrm>
      </p:grpSpPr>
      <p:sp>
        <p:nvSpPr>
          <p:cNvPr id="68" name="Google Shape;68;g36b16aafe96_3_1988"/>
          <p:cNvSpPr txBox="1"/>
          <p:nvPr>
            <p:ph type="title"/>
          </p:nvPr>
        </p:nvSpPr>
        <p:spPr>
          <a:xfrm>
            <a:off x="720000" y="448056"/>
            <a:ext cx="771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69" name="Google Shape;69;g36b16aafe96_3_1988"/>
          <p:cNvSpPr txBox="1"/>
          <p:nvPr>
            <p:ph idx="1" type="subTitle"/>
          </p:nvPr>
        </p:nvSpPr>
        <p:spPr>
          <a:xfrm>
            <a:off x="1163950" y="1378750"/>
            <a:ext cx="6823200" cy="3032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p:txBody>
      </p:sp>
      <p:grpSp>
        <p:nvGrpSpPr>
          <p:cNvPr id="70" name="Google Shape;70;g36b16aafe96_3_1988"/>
          <p:cNvGrpSpPr/>
          <p:nvPr/>
        </p:nvGrpSpPr>
        <p:grpSpPr>
          <a:xfrm>
            <a:off x="-151333" y="539495"/>
            <a:ext cx="9533870" cy="6541986"/>
            <a:chOff x="-151333" y="539495"/>
            <a:chExt cx="9533870" cy="6541986"/>
          </a:xfrm>
        </p:grpSpPr>
        <p:grpSp>
          <p:nvGrpSpPr>
            <p:cNvPr id="71" name="Google Shape;71;g36b16aafe96_3_1988"/>
            <p:cNvGrpSpPr/>
            <p:nvPr/>
          </p:nvGrpSpPr>
          <p:grpSpPr>
            <a:xfrm flipH="1">
              <a:off x="6440604" y="3970996"/>
              <a:ext cx="2941933" cy="3110486"/>
              <a:chOff x="-374481" y="3970996"/>
              <a:chExt cx="2941933" cy="3110486"/>
            </a:xfrm>
          </p:grpSpPr>
          <p:grpSp>
            <p:nvGrpSpPr>
              <p:cNvPr id="72" name="Google Shape;72;g36b16aafe96_3_1988"/>
              <p:cNvGrpSpPr/>
              <p:nvPr/>
            </p:nvGrpSpPr>
            <p:grpSpPr>
              <a:xfrm rot="-5400000">
                <a:off x="-458757" y="4055272"/>
                <a:ext cx="3110486" cy="2941933"/>
                <a:chOff x="363575" y="365650"/>
                <a:chExt cx="4949850" cy="4681625"/>
              </a:xfrm>
            </p:grpSpPr>
            <p:sp>
              <p:nvSpPr>
                <p:cNvPr id="73" name="Google Shape;73;g36b16aafe96_3_1988"/>
                <p:cNvSpPr/>
                <p:nvPr/>
              </p:nvSpPr>
              <p:spPr>
                <a:xfrm>
                  <a:off x="1327325" y="4634050"/>
                  <a:ext cx="475750" cy="413225"/>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36b16aafe96_3_1988"/>
                <p:cNvSpPr/>
                <p:nvPr/>
              </p:nvSpPr>
              <p:spPr>
                <a:xfrm>
                  <a:off x="547575" y="4634050"/>
                  <a:ext cx="475750" cy="413225"/>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36b16aafe96_3_1988"/>
                <p:cNvSpPr/>
                <p:nvPr/>
              </p:nvSpPr>
              <p:spPr>
                <a:xfrm>
                  <a:off x="2886825" y="4184900"/>
                  <a:ext cx="477225" cy="413225"/>
                </a:xfrm>
                <a:custGeom>
                  <a:rect b="b" l="l" r="r" t="t"/>
                  <a:pathLst>
                    <a:path extrusionOk="0" h="16529" w="19089">
                      <a:moveTo>
                        <a:pt x="4742" y="1"/>
                      </a:moveTo>
                      <a:lnTo>
                        <a:pt x="1" y="8235"/>
                      </a:lnTo>
                      <a:lnTo>
                        <a:pt x="4742" y="16529"/>
                      </a:lnTo>
                      <a:lnTo>
                        <a:pt x="14288" y="16529"/>
                      </a:lnTo>
                      <a:lnTo>
                        <a:pt x="19089" y="8235"/>
                      </a:lnTo>
                      <a:lnTo>
                        <a:pt x="1428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36b16aafe96_3_1988"/>
                <p:cNvSpPr/>
                <p:nvPr/>
              </p:nvSpPr>
              <p:spPr>
                <a:xfrm>
                  <a:off x="547575" y="3735775"/>
                  <a:ext cx="475750" cy="411725"/>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36b16aafe96_3_1988"/>
                <p:cNvSpPr/>
                <p:nvPr/>
              </p:nvSpPr>
              <p:spPr>
                <a:xfrm>
                  <a:off x="4056450" y="3062075"/>
                  <a:ext cx="477225" cy="411725"/>
                </a:xfrm>
                <a:custGeom>
                  <a:rect b="b" l="l" r="r" t="t"/>
                  <a:pathLst>
                    <a:path extrusionOk="0" h="16469" w="19089">
                      <a:moveTo>
                        <a:pt x="4806" y="0"/>
                      </a:moveTo>
                      <a:lnTo>
                        <a:pt x="1" y="8234"/>
                      </a:lnTo>
                      <a:lnTo>
                        <a:pt x="4806" y="16469"/>
                      </a:lnTo>
                      <a:lnTo>
                        <a:pt x="14348" y="16469"/>
                      </a:lnTo>
                      <a:lnTo>
                        <a:pt x="19089" y="8234"/>
                      </a:lnTo>
                      <a:lnTo>
                        <a:pt x="1434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36b16aafe96_3_1988"/>
                <p:cNvSpPr/>
                <p:nvPr/>
              </p:nvSpPr>
              <p:spPr>
                <a:xfrm>
                  <a:off x="1327325" y="3286625"/>
                  <a:ext cx="475750" cy="411750"/>
                </a:xfrm>
                <a:custGeom>
                  <a:rect b="b" l="l" r="r" t="t"/>
                  <a:pathLst>
                    <a:path extrusionOk="0" h="16470" w="19030">
                      <a:moveTo>
                        <a:pt x="4742" y="1"/>
                      </a:moveTo>
                      <a:lnTo>
                        <a:pt x="1" y="8235"/>
                      </a:lnTo>
                      <a:lnTo>
                        <a:pt x="4742" y="16469"/>
                      </a:lnTo>
                      <a:lnTo>
                        <a:pt x="14288" y="16469"/>
                      </a:lnTo>
                      <a:lnTo>
                        <a:pt x="19029" y="8235"/>
                      </a:lnTo>
                      <a:lnTo>
                        <a:pt x="1428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36b16aafe96_3_1988"/>
                <p:cNvSpPr/>
                <p:nvPr/>
              </p:nvSpPr>
              <p:spPr>
                <a:xfrm>
                  <a:off x="2886825" y="2837500"/>
                  <a:ext cx="477225" cy="411725"/>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36b16aafe96_3_1988"/>
                <p:cNvSpPr/>
                <p:nvPr/>
              </p:nvSpPr>
              <p:spPr>
                <a:xfrm>
                  <a:off x="4056450" y="2162175"/>
                  <a:ext cx="477225" cy="413350"/>
                </a:xfrm>
                <a:custGeom>
                  <a:rect b="b" l="l" r="r" t="t"/>
                  <a:pathLst>
                    <a:path extrusionOk="0" h="16534" w="19089">
                      <a:moveTo>
                        <a:pt x="4806" y="1"/>
                      </a:moveTo>
                      <a:lnTo>
                        <a:pt x="1" y="8300"/>
                      </a:lnTo>
                      <a:lnTo>
                        <a:pt x="4806" y="16534"/>
                      </a:lnTo>
                      <a:lnTo>
                        <a:pt x="14348" y="16534"/>
                      </a:lnTo>
                      <a:lnTo>
                        <a:pt x="19089" y="8300"/>
                      </a:lnTo>
                      <a:lnTo>
                        <a:pt x="1434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36b16aafe96_3_1988"/>
                <p:cNvSpPr/>
                <p:nvPr/>
              </p:nvSpPr>
              <p:spPr>
                <a:xfrm>
                  <a:off x="2886825" y="1488475"/>
                  <a:ext cx="477225" cy="413350"/>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36b16aafe96_3_1988"/>
                <p:cNvSpPr/>
                <p:nvPr/>
              </p:nvSpPr>
              <p:spPr>
                <a:xfrm>
                  <a:off x="2107075" y="1488475"/>
                  <a:ext cx="477250" cy="413350"/>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36b16aafe96_3_1988"/>
                <p:cNvSpPr/>
                <p:nvPr/>
              </p:nvSpPr>
              <p:spPr>
                <a:xfrm>
                  <a:off x="1489525" y="1953200"/>
                  <a:ext cx="293200" cy="254300"/>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36b16aafe96_3_1988"/>
                <p:cNvSpPr/>
                <p:nvPr/>
              </p:nvSpPr>
              <p:spPr>
                <a:xfrm>
                  <a:off x="756550" y="2436650"/>
                  <a:ext cx="294850" cy="254275"/>
                </a:xfrm>
                <a:custGeom>
                  <a:rect b="b" l="l" r="r" t="t"/>
                  <a:pathLst>
                    <a:path extrusionOk="0" h="10171" w="11794">
                      <a:moveTo>
                        <a:pt x="2935" y="0"/>
                      </a:moveTo>
                      <a:lnTo>
                        <a:pt x="1" y="5056"/>
                      </a:lnTo>
                      <a:lnTo>
                        <a:pt x="2935" y="10171"/>
                      </a:lnTo>
                      <a:lnTo>
                        <a:pt x="8859" y="10171"/>
                      </a:lnTo>
                      <a:lnTo>
                        <a:pt x="11793" y="5056"/>
                      </a:lnTo>
                      <a:lnTo>
                        <a:pt x="8859"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36b16aafe96_3_1988"/>
                <p:cNvSpPr/>
                <p:nvPr/>
              </p:nvSpPr>
              <p:spPr>
                <a:xfrm>
                  <a:off x="903150" y="987950"/>
                  <a:ext cx="193400" cy="166825"/>
                </a:xfrm>
                <a:custGeom>
                  <a:rect b="b" l="l" r="r" t="t"/>
                  <a:pathLst>
                    <a:path extrusionOk="0" h="6673" w="7736">
                      <a:moveTo>
                        <a:pt x="1937" y="0"/>
                      </a:moveTo>
                      <a:lnTo>
                        <a:pt x="0" y="3304"/>
                      </a:lnTo>
                      <a:lnTo>
                        <a:pt x="1937" y="6672"/>
                      </a:lnTo>
                      <a:lnTo>
                        <a:pt x="5804" y="6672"/>
                      </a:lnTo>
                      <a:lnTo>
                        <a:pt x="7736" y="3304"/>
                      </a:lnTo>
                      <a:lnTo>
                        <a:pt x="5804"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36b16aafe96_3_1988"/>
                <p:cNvSpPr/>
                <p:nvPr/>
              </p:nvSpPr>
              <p:spPr>
                <a:xfrm>
                  <a:off x="500800" y="3122825"/>
                  <a:ext cx="193400" cy="168450"/>
                </a:xfrm>
                <a:custGeom>
                  <a:rect b="b" l="l" r="r" t="t"/>
                  <a:pathLst>
                    <a:path extrusionOk="0" h="6738" w="7736">
                      <a:moveTo>
                        <a:pt x="1937" y="1"/>
                      </a:moveTo>
                      <a:lnTo>
                        <a:pt x="0" y="3369"/>
                      </a:lnTo>
                      <a:lnTo>
                        <a:pt x="1937" y="6738"/>
                      </a:lnTo>
                      <a:lnTo>
                        <a:pt x="5804" y="6738"/>
                      </a:lnTo>
                      <a:lnTo>
                        <a:pt x="7736" y="3369"/>
                      </a:lnTo>
                      <a:lnTo>
                        <a:pt x="5804"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36b16aafe96_3_1988"/>
                <p:cNvSpPr/>
                <p:nvPr/>
              </p:nvSpPr>
              <p:spPr>
                <a:xfrm>
                  <a:off x="2425225" y="925550"/>
                  <a:ext cx="293200" cy="254175"/>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36b16aafe96_3_1988"/>
                <p:cNvSpPr/>
                <p:nvPr/>
              </p:nvSpPr>
              <p:spPr>
                <a:xfrm>
                  <a:off x="959300" y="3261675"/>
                  <a:ext cx="293200" cy="252675"/>
                </a:xfrm>
                <a:custGeom>
                  <a:rect b="b" l="l" r="r" t="t"/>
                  <a:pathLst>
                    <a:path extrusionOk="0" h="10107" w="11728">
                      <a:moveTo>
                        <a:pt x="2934" y="1"/>
                      </a:moveTo>
                      <a:lnTo>
                        <a:pt x="0" y="5051"/>
                      </a:lnTo>
                      <a:lnTo>
                        <a:pt x="2934" y="10106"/>
                      </a:lnTo>
                      <a:lnTo>
                        <a:pt x="8798" y="10106"/>
                      </a:lnTo>
                      <a:lnTo>
                        <a:pt x="11728" y="5051"/>
                      </a:lnTo>
                      <a:lnTo>
                        <a:pt x="879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36b16aafe96_3_1988"/>
                <p:cNvSpPr/>
                <p:nvPr/>
              </p:nvSpPr>
              <p:spPr>
                <a:xfrm>
                  <a:off x="4580094" y="1751619"/>
                  <a:ext cx="293200" cy="254275"/>
                </a:xfrm>
                <a:custGeom>
                  <a:rect b="b" l="l" r="r" t="t"/>
                  <a:pathLst>
                    <a:path extrusionOk="0" h="10171" w="11728">
                      <a:moveTo>
                        <a:pt x="2930" y="0"/>
                      </a:moveTo>
                      <a:lnTo>
                        <a:pt x="0" y="5115"/>
                      </a:lnTo>
                      <a:lnTo>
                        <a:pt x="2930" y="10171"/>
                      </a:lnTo>
                      <a:lnTo>
                        <a:pt x="8793" y="10171"/>
                      </a:lnTo>
                      <a:lnTo>
                        <a:pt x="11728" y="5115"/>
                      </a:lnTo>
                      <a:lnTo>
                        <a:pt x="8793"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36b16aafe96_3_1988"/>
                <p:cNvSpPr/>
                <p:nvPr/>
              </p:nvSpPr>
              <p:spPr>
                <a:xfrm>
                  <a:off x="1626750" y="1337275"/>
                  <a:ext cx="294850" cy="254150"/>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36b16aafe96_3_1988"/>
                <p:cNvSpPr/>
                <p:nvPr/>
              </p:nvSpPr>
              <p:spPr>
                <a:xfrm>
                  <a:off x="363575" y="4242550"/>
                  <a:ext cx="293200" cy="254275"/>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36b16aafe96_3_1988"/>
                <p:cNvSpPr/>
                <p:nvPr/>
              </p:nvSpPr>
              <p:spPr>
                <a:xfrm>
                  <a:off x="1902850" y="376625"/>
                  <a:ext cx="293200" cy="254150"/>
                </a:xfrm>
                <a:custGeom>
                  <a:rect b="b" l="l" r="r" t="t"/>
                  <a:pathLst>
                    <a:path extrusionOk="0" h="10166" w="11728">
                      <a:moveTo>
                        <a:pt x="2930" y="0"/>
                      </a:moveTo>
                      <a:lnTo>
                        <a:pt x="0" y="5050"/>
                      </a:lnTo>
                      <a:lnTo>
                        <a:pt x="2930" y="10166"/>
                      </a:lnTo>
                      <a:lnTo>
                        <a:pt x="8794" y="10166"/>
                      </a:lnTo>
                      <a:lnTo>
                        <a:pt x="11728" y="5050"/>
                      </a:lnTo>
                      <a:lnTo>
                        <a:pt x="8794"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36b16aafe96_3_1988"/>
                <p:cNvSpPr/>
                <p:nvPr/>
              </p:nvSpPr>
              <p:spPr>
                <a:xfrm>
                  <a:off x="4836200" y="814775"/>
                  <a:ext cx="477225" cy="413350"/>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36b16aafe96_3_1988"/>
                <p:cNvSpPr/>
                <p:nvPr/>
              </p:nvSpPr>
              <p:spPr>
                <a:xfrm>
                  <a:off x="3276700" y="365650"/>
                  <a:ext cx="477225" cy="411725"/>
                </a:xfrm>
                <a:custGeom>
                  <a:rect b="b" l="l" r="r" t="t"/>
                  <a:pathLst>
                    <a:path extrusionOk="0" h="16469" w="19089">
                      <a:moveTo>
                        <a:pt x="4806" y="0"/>
                      </a:moveTo>
                      <a:lnTo>
                        <a:pt x="1" y="8234"/>
                      </a:lnTo>
                      <a:lnTo>
                        <a:pt x="4806" y="16468"/>
                      </a:lnTo>
                      <a:lnTo>
                        <a:pt x="14288" y="16468"/>
                      </a:lnTo>
                      <a:lnTo>
                        <a:pt x="19089" y="8234"/>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g36b16aafe96_3_1988"/>
              <p:cNvGrpSpPr/>
              <p:nvPr/>
            </p:nvGrpSpPr>
            <p:grpSpPr>
              <a:xfrm rot="-5400000">
                <a:off x="-174571" y="4016084"/>
                <a:ext cx="2259868" cy="2659687"/>
                <a:chOff x="1327325" y="365650"/>
                <a:chExt cx="3596225" cy="4232475"/>
              </a:xfrm>
            </p:grpSpPr>
            <p:sp>
              <p:nvSpPr>
                <p:cNvPr id="96" name="Google Shape;96;g36b16aafe96_3_1988"/>
                <p:cNvSpPr/>
                <p:nvPr/>
              </p:nvSpPr>
              <p:spPr>
                <a:xfrm>
                  <a:off x="3276700" y="3960350"/>
                  <a:ext cx="477225" cy="413225"/>
                </a:xfrm>
                <a:custGeom>
                  <a:rect b="b" l="l" r="r" t="t"/>
                  <a:pathLst>
                    <a:path extrusionOk="0" h="16529" w="19089">
                      <a:moveTo>
                        <a:pt x="4806" y="0"/>
                      </a:moveTo>
                      <a:lnTo>
                        <a:pt x="1" y="8234"/>
                      </a:lnTo>
                      <a:lnTo>
                        <a:pt x="4806" y="16528"/>
                      </a:lnTo>
                      <a:lnTo>
                        <a:pt x="14288" y="16528"/>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36b16aafe96_3_1988"/>
                <p:cNvSpPr/>
                <p:nvPr/>
              </p:nvSpPr>
              <p:spPr>
                <a:xfrm>
                  <a:off x="2107075" y="4184900"/>
                  <a:ext cx="477250" cy="413225"/>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36b16aafe96_3_1988"/>
                <p:cNvSpPr/>
                <p:nvPr/>
              </p:nvSpPr>
              <p:spPr>
                <a:xfrm>
                  <a:off x="2496950" y="3511200"/>
                  <a:ext cx="477250" cy="411725"/>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36b16aafe96_3_1988"/>
                <p:cNvSpPr/>
                <p:nvPr/>
              </p:nvSpPr>
              <p:spPr>
                <a:xfrm>
                  <a:off x="1327325" y="3735775"/>
                  <a:ext cx="475750" cy="411725"/>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36b16aafe96_3_1988"/>
                <p:cNvSpPr/>
                <p:nvPr/>
              </p:nvSpPr>
              <p:spPr>
                <a:xfrm>
                  <a:off x="3276700" y="3062075"/>
                  <a:ext cx="477225" cy="411725"/>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36b16aafe96_3_1988"/>
                <p:cNvSpPr/>
                <p:nvPr/>
              </p:nvSpPr>
              <p:spPr>
                <a:xfrm>
                  <a:off x="2107075" y="3286625"/>
                  <a:ext cx="477250" cy="411750"/>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36b16aafe96_3_1988"/>
                <p:cNvSpPr/>
                <p:nvPr/>
              </p:nvSpPr>
              <p:spPr>
                <a:xfrm>
                  <a:off x="4446325" y="2837500"/>
                  <a:ext cx="477225" cy="411725"/>
                </a:xfrm>
                <a:custGeom>
                  <a:rect b="b" l="l" r="r" t="t"/>
                  <a:pathLst>
                    <a:path extrusionOk="0" h="16469" w="19089">
                      <a:moveTo>
                        <a:pt x="4806" y="1"/>
                      </a:moveTo>
                      <a:lnTo>
                        <a:pt x="1" y="8235"/>
                      </a:lnTo>
                      <a:lnTo>
                        <a:pt x="4806" y="16469"/>
                      </a:lnTo>
                      <a:lnTo>
                        <a:pt x="14348" y="16469"/>
                      </a:lnTo>
                      <a:lnTo>
                        <a:pt x="19089" y="8235"/>
                      </a:lnTo>
                      <a:lnTo>
                        <a:pt x="1434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36b16aafe96_3_1988"/>
                <p:cNvSpPr/>
                <p:nvPr/>
              </p:nvSpPr>
              <p:spPr>
                <a:xfrm>
                  <a:off x="3276700" y="2611300"/>
                  <a:ext cx="477225" cy="413375"/>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36b16aafe96_3_1988"/>
                <p:cNvSpPr/>
                <p:nvPr/>
              </p:nvSpPr>
              <p:spPr>
                <a:xfrm>
                  <a:off x="2496950" y="2611300"/>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36b16aafe96_3_1988"/>
                <p:cNvSpPr/>
                <p:nvPr/>
              </p:nvSpPr>
              <p:spPr>
                <a:xfrm>
                  <a:off x="2107075" y="2837500"/>
                  <a:ext cx="477250" cy="411725"/>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36b16aafe96_3_1988"/>
                <p:cNvSpPr/>
                <p:nvPr/>
              </p:nvSpPr>
              <p:spPr>
                <a:xfrm>
                  <a:off x="1717200" y="2611300"/>
                  <a:ext cx="475750" cy="413375"/>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36b16aafe96_3_1988"/>
                <p:cNvSpPr/>
                <p:nvPr/>
              </p:nvSpPr>
              <p:spPr>
                <a:xfrm>
                  <a:off x="3666575" y="2386750"/>
                  <a:ext cx="477225" cy="413350"/>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36b16aafe96_3_1988"/>
                <p:cNvSpPr/>
                <p:nvPr/>
              </p:nvSpPr>
              <p:spPr>
                <a:xfrm>
                  <a:off x="3276700" y="2162175"/>
                  <a:ext cx="477225" cy="413350"/>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36b16aafe96_3_1988"/>
                <p:cNvSpPr/>
                <p:nvPr/>
              </p:nvSpPr>
              <p:spPr>
                <a:xfrm>
                  <a:off x="2886825" y="2386750"/>
                  <a:ext cx="477225" cy="413350"/>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36b16aafe96_3_1988"/>
                <p:cNvSpPr/>
                <p:nvPr/>
              </p:nvSpPr>
              <p:spPr>
                <a:xfrm>
                  <a:off x="3276700" y="1713050"/>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36b16aafe96_3_1988"/>
                <p:cNvSpPr/>
                <p:nvPr/>
              </p:nvSpPr>
              <p:spPr>
                <a:xfrm>
                  <a:off x="2496950" y="1713050"/>
                  <a:ext cx="477250" cy="413350"/>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36b16aafe96_3_1988"/>
                <p:cNvSpPr/>
                <p:nvPr/>
              </p:nvSpPr>
              <p:spPr>
                <a:xfrm>
                  <a:off x="2107075" y="1937600"/>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36b16aafe96_3_1988"/>
                <p:cNvSpPr/>
                <p:nvPr/>
              </p:nvSpPr>
              <p:spPr>
                <a:xfrm>
                  <a:off x="4056450" y="1263900"/>
                  <a:ext cx="477225" cy="413350"/>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36b16aafe96_3_1988"/>
                <p:cNvSpPr/>
                <p:nvPr/>
              </p:nvSpPr>
              <p:spPr>
                <a:xfrm>
                  <a:off x="4446325" y="1039350"/>
                  <a:ext cx="477225" cy="413350"/>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36b16aafe96_3_1988"/>
                <p:cNvSpPr/>
                <p:nvPr/>
              </p:nvSpPr>
              <p:spPr>
                <a:xfrm>
                  <a:off x="3666575" y="1039350"/>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36b16aafe96_3_1988"/>
                <p:cNvSpPr/>
                <p:nvPr/>
              </p:nvSpPr>
              <p:spPr>
                <a:xfrm>
                  <a:off x="4056450" y="365650"/>
                  <a:ext cx="477225" cy="411725"/>
                </a:xfrm>
                <a:custGeom>
                  <a:rect b="b" l="l" r="r" t="t"/>
                  <a:pathLst>
                    <a:path extrusionOk="0" h="16469" w="19089">
                      <a:moveTo>
                        <a:pt x="4806" y="0"/>
                      </a:moveTo>
                      <a:lnTo>
                        <a:pt x="1" y="8234"/>
                      </a:lnTo>
                      <a:lnTo>
                        <a:pt x="4806" y="16468"/>
                      </a:lnTo>
                      <a:lnTo>
                        <a:pt x="14348" y="16468"/>
                      </a:lnTo>
                      <a:lnTo>
                        <a:pt x="19089" y="8234"/>
                      </a:lnTo>
                      <a:lnTo>
                        <a:pt x="1434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7" name="Google Shape;117;g36b16aafe96_3_1988"/>
            <p:cNvGrpSpPr/>
            <p:nvPr/>
          </p:nvGrpSpPr>
          <p:grpSpPr>
            <a:xfrm flipH="1">
              <a:off x="-151333" y="539495"/>
              <a:ext cx="776718" cy="2496858"/>
              <a:chOff x="8280253" y="-933480"/>
              <a:chExt cx="776718" cy="2496858"/>
            </a:xfrm>
          </p:grpSpPr>
          <p:sp>
            <p:nvSpPr>
              <p:cNvPr id="118" name="Google Shape;118;g36b16aafe96_3_1988"/>
              <p:cNvSpPr/>
              <p:nvPr/>
            </p:nvSpPr>
            <p:spPr>
              <a:xfrm rot="-5400000">
                <a:off x="8777662" y="-912899"/>
                <a:ext cx="299888" cy="258728"/>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36b16aafe96_3_1988"/>
              <p:cNvSpPr/>
              <p:nvPr/>
            </p:nvSpPr>
            <p:spPr>
              <a:xfrm rot="-5400000">
                <a:off x="8260183" y="-106385"/>
                <a:ext cx="299888" cy="259749"/>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36b16aafe96_3_1988"/>
              <p:cNvSpPr/>
              <p:nvPr/>
            </p:nvSpPr>
            <p:spPr>
              <a:xfrm rot="-5400000">
                <a:off x="8260175" y="383602"/>
                <a:ext cx="299904" cy="259749"/>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36b16aafe96_3_1988"/>
              <p:cNvSpPr/>
              <p:nvPr/>
            </p:nvSpPr>
            <p:spPr>
              <a:xfrm rot="-5400000">
                <a:off x="8560063" y="879473"/>
                <a:ext cx="184247" cy="159802"/>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36b16aafe96_3_1988"/>
              <p:cNvSpPr/>
              <p:nvPr/>
            </p:nvSpPr>
            <p:spPr>
              <a:xfrm rot="-5400000">
                <a:off x="8336598" y="1263668"/>
                <a:ext cx="121533" cy="104833"/>
              </a:xfrm>
              <a:custGeom>
                <a:rect b="b" l="l" r="r" t="t"/>
                <a:pathLst>
                  <a:path extrusionOk="0" h="6673" w="7736">
                    <a:moveTo>
                      <a:pt x="1937" y="0"/>
                    </a:moveTo>
                    <a:lnTo>
                      <a:pt x="0" y="3304"/>
                    </a:lnTo>
                    <a:lnTo>
                      <a:pt x="1937" y="6672"/>
                    </a:lnTo>
                    <a:lnTo>
                      <a:pt x="5804" y="6672"/>
                    </a:lnTo>
                    <a:lnTo>
                      <a:pt x="7736" y="3304"/>
                    </a:lnTo>
                    <a:lnTo>
                      <a:pt x="5804"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36b16aafe96_3_1988"/>
              <p:cNvSpPr/>
              <p:nvPr/>
            </p:nvSpPr>
            <p:spPr>
              <a:xfrm rot="-5400000">
                <a:off x="8750674" y="1391393"/>
                <a:ext cx="184247" cy="159724"/>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36b16aafe96_3_1988"/>
              <p:cNvSpPr/>
              <p:nvPr/>
            </p:nvSpPr>
            <p:spPr>
              <a:xfrm rot="-5400000">
                <a:off x="8458601" y="1018919"/>
                <a:ext cx="185284" cy="159708"/>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36b16aafe96_3_1988"/>
              <p:cNvSpPr/>
              <p:nvPr/>
            </p:nvSpPr>
            <p:spPr>
              <a:xfrm rot="-5400000">
                <a:off x="8636029" y="-668428"/>
                <a:ext cx="299904" cy="25976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36b16aafe96_3_1988"/>
              <p:cNvSpPr/>
              <p:nvPr/>
            </p:nvSpPr>
            <p:spPr>
              <a:xfrm rot="-5400000">
                <a:off x="8636500" y="-177962"/>
                <a:ext cx="298961" cy="259765"/>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36b16aafe96_3_1988"/>
              <p:cNvSpPr/>
              <p:nvPr/>
            </p:nvSpPr>
            <p:spPr>
              <a:xfrm rot="-5400000">
                <a:off x="8494922" y="-913410"/>
                <a:ext cx="299888" cy="259749"/>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36b16aafe96_3_1988"/>
              <p:cNvSpPr/>
              <p:nvPr/>
            </p:nvSpPr>
            <p:spPr>
              <a:xfrm rot="-5400000">
                <a:off x="8401298" y="138605"/>
                <a:ext cx="299904" cy="259749"/>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36b16aafe96_3_1988"/>
              <p:cNvSpPr/>
              <p:nvPr/>
            </p:nvSpPr>
            <p:spPr>
              <a:xfrm rot="-5400000">
                <a:off x="8542413" y="383594"/>
                <a:ext cx="299904" cy="25976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0" name="Google Shape;130;g36b16aafe96_3_1988"/>
          <p:cNvGrpSpPr/>
          <p:nvPr/>
        </p:nvGrpSpPr>
        <p:grpSpPr>
          <a:xfrm>
            <a:off x="-2058084" y="-315979"/>
            <a:ext cx="12204109" cy="5330854"/>
            <a:chOff x="-2058084" y="-315979"/>
            <a:chExt cx="12204109" cy="5330854"/>
          </a:xfrm>
        </p:grpSpPr>
        <p:pic>
          <p:nvPicPr>
            <p:cNvPr id="131" name="Google Shape;131;g36b16aafe96_3_1988"/>
            <p:cNvPicPr preferRelativeResize="0"/>
            <p:nvPr/>
          </p:nvPicPr>
          <p:blipFill rotWithShape="1">
            <a:blip r:embed="rId2">
              <a:alphaModFix/>
            </a:blip>
            <a:srcRect b="21742" l="19248" r="24635" t="9344"/>
            <a:stretch/>
          </p:blipFill>
          <p:spPr>
            <a:xfrm flipH="1">
              <a:off x="8249375" y="2685925"/>
              <a:ext cx="1896650" cy="2328950"/>
            </a:xfrm>
            <a:prstGeom prst="rect">
              <a:avLst/>
            </a:prstGeom>
            <a:noFill/>
            <a:ln>
              <a:noFill/>
            </a:ln>
          </p:spPr>
        </p:pic>
        <p:pic>
          <p:nvPicPr>
            <p:cNvPr id="132" name="Google Shape;132;g36b16aafe96_3_1988"/>
            <p:cNvPicPr preferRelativeResize="0"/>
            <p:nvPr/>
          </p:nvPicPr>
          <p:blipFill rotWithShape="1">
            <a:blip r:embed="rId2">
              <a:alphaModFix/>
            </a:blip>
            <a:srcRect b="21742" l="19248" r="24635" t="9344"/>
            <a:stretch/>
          </p:blipFill>
          <p:spPr>
            <a:xfrm flipH="1" rot="-2463123">
              <a:off x="-1526503" y="20500"/>
              <a:ext cx="1896651" cy="232894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133" name="Shape 133"/>
        <p:cNvGrpSpPr/>
        <p:nvPr/>
      </p:nvGrpSpPr>
      <p:grpSpPr>
        <a:xfrm>
          <a:off x="0" y="0"/>
          <a:ext cx="0" cy="0"/>
          <a:chOff x="0" y="0"/>
          <a:chExt cx="0" cy="0"/>
        </a:xfrm>
      </p:grpSpPr>
      <p:grpSp>
        <p:nvGrpSpPr>
          <p:cNvPr id="134" name="Google Shape;134;g36b16aafe96_3_1843"/>
          <p:cNvGrpSpPr/>
          <p:nvPr/>
        </p:nvGrpSpPr>
        <p:grpSpPr>
          <a:xfrm>
            <a:off x="-2028666" y="-396704"/>
            <a:ext cx="15057474" cy="5703079"/>
            <a:chOff x="-2028666" y="-396704"/>
            <a:chExt cx="15057474" cy="5703079"/>
          </a:xfrm>
        </p:grpSpPr>
        <p:grpSp>
          <p:nvGrpSpPr>
            <p:cNvPr id="135" name="Google Shape;135;g36b16aafe96_3_1843"/>
            <p:cNvGrpSpPr/>
            <p:nvPr/>
          </p:nvGrpSpPr>
          <p:grpSpPr>
            <a:xfrm>
              <a:off x="-2028666" y="1882896"/>
              <a:ext cx="5483774" cy="3423479"/>
              <a:chOff x="-2028666" y="1882896"/>
              <a:chExt cx="5483774" cy="3423479"/>
            </a:xfrm>
          </p:grpSpPr>
          <p:sp>
            <p:nvSpPr>
              <p:cNvPr id="136" name="Google Shape;136;g36b16aafe96_3_1843"/>
              <p:cNvSpPr/>
              <p:nvPr/>
            </p:nvSpPr>
            <p:spPr>
              <a:xfrm flipH="1" rot="10800000">
                <a:off x="-1288409"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36b16aafe96_3_1843"/>
              <p:cNvSpPr/>
              <p:nvPr/>
            </p:nvSpPr>
            <p:spPr>
              <a:xfrm flipH="1" rot="10800000">
                <a:off x="-1887335"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36b16aafe96_3_1843"/>
              <p:cNvSpPr/>
              <p:nvPr/>
            </p:nvSpPr>
            <p:spPr>
              <a:xfrm flipH="1" rot="10800000">
                <a:off x="-1887335"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36b16aafe96_3_1843"/>
              <p:cNvSpPr/>
              <p:nvPr/>
            </p:nvSpPr>
            <p:spPr>
              <a:xfrm flipH="1" rot="10800000">
                <a:off x="-1288409" y="2918986"/>
                <a:ext cx="365424" cy="316265"/>
              </a:xfrm>
              <a:custGeom>
                <a:rect b="b" l="l" r="r" t="t"/>
                <a:pathLst>
                  <a:path extrusionOk="0" h="16470" w="19030">
                    <a:moveTo>
                      <a:pt x="4742" y="1"/>
                    </a:moveTo>
                    <a:lnTo>
                      <a:pt x="1" y="8235"/>
                    </a:lnTo>
                    <a:lnTo>
                      <a:pt x="4742" y="16469"/>
                    </a:lnTo>
                    <a:lnTo>
                      <a:pt x="14288" y="16469"/>
                    </a:lnTo>
                    <a:lnTo>
                      <a:pt x="1902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36b16aafe96_3_1843"/>
              <p:cNvSpPr/>
              <p:nvPr/>
            </p:nvSpPr>
            <p:spPr>
              <a:xfrm flipH="1" rot="10800000">
                <a:off x="-90557" y="3263978"/>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36b16aafe96_3_1843"/>
              <p:cNvSpPr/>
              <p:nvPr/>
            </p:nvSpPr>
            <p:spPr>
              <a:xfrm flipH="1" rot="10800000">
                <a:off x="807832" y="3781447"/>
                <a:ext cx="366557" cy="317494"/>
              </a:xfrm>
              <a:custGeom>
                <a:rect b="b" l="l" r="r" t="t"/>
                <a:pathLst>
                  <a:path extrusionOk="0" h="16534" w="19089">
                    <a:moveTo>
                      <a:pt x="4806" y="1"/>
                    </a:moveTo>
                    <a:lnTo>
                      <a:pt x="1" y="8300"/>
                    </a:lnTo>
                    <a:lnTo>
                      <a:pt x="4806" y="16534"/>
                    </a:lnTo>
                    <a:lnTo>
                      <a:pt x="14348" y="16534"/>
                    </a:lnTo>
                    <a:lnTo>
                      <a:pt x="19089" y="8300"/>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36b16aafe96_3_1843"/>
              <p:cNvSpPr/>
              <p:nvPr/>
            </p:nvSpPr>
            <p:spPr>
              <a:xfrm flipH="1" rot="10800000">
                <a:off x="-90557" y="4298916"/>
                <a:ext cx="366557" cy="31749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36b16aafe96_3_1843"/>
              <p:cNvSpPr/>
              <p:nvPr/>
            </p:nvSpPr>
            <p:spPr>
              <a:xfrm flipH="1" rot="10800000">
                <a:off x="-689483" y="4298916"/>
                <a:ext cx="366576" cy="31749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36b16aafe96_3_1843"/>
              <p:cNvSpPr/>
              <p:nvPr/>
            </p:nvSpPr>
            <p:spPr>
              <a:xfrm flipH="1" rot="10800000">
                <a:off x="-1163824" y="4064127"/>
                <a:ext cx="225207" cy="195328"/>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36b16aafe96_3_1843"/>
              <p:cNvSpPr/>
              <p:nvPr/>
            </p:nvSpPr>
            <p:spPr>
              <a:xfrm flipH="1" rot="10800000">
                <a:off x="-1726822" y="3692808"/>
                <a:ext cx="226474" cy="195309"/>
              </a:xfrm>
              <a:custGeom>
                <a:rect b="b" l="l" r="r" t="t"/>
                <a:pathLst>
                  <a:path extrusionOk="0" h="10171" w="11794">
                    <a:moveTo>
                      <a:pt x="2935" y="0"/>
                    </a:moveTo>
                    <a:lnTo>
                      <a:pt x="1" y="5056"/>
                    </a:lnTo>
                    <a:lnTo>
                      <a:pt x="2935" y="10171"/>
                    </a:lnTo>
                    <a:lnTo>
                      <a:pt x="8859" y="10171"/>
                    </a:lnTo>
                    <a:lnTo>
                      <a:pt x="11793" y="5056"/>
                    </a:lnTo>
                    <a:lnTo>
                      <a:pt x="8859"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36b16aafe96_3_1843"/>
              <p:cNvSpPr/>
              <p:nvPr/>
            </p:nvSpPr>
            <p:spPr>
              <a:xfrm flipH="1" rot="10800000">
                <a:off x="-1923263" y="3231679"/>
                <a:ext cx="148551" cy="129386"/>
              </a:xfrm>
              <a:custGeom>
                <a:rect b="b" l="l" r="r" t="t"/>
                <a:pathLst>
                  <a:path extrusionOk="0" h="6738" w="7736">
                    <a:moveTo>
                      <a:pt x="1937" y="1"/>
                    </a:moveTo>
                    <a:lnTo>
                      <a:pt x="0" y="3369"/>
                    </a:lnTo>
                    <a:lnTo>
                      <a:pt x="1937" y="6738"/>
                    </a:lnTo>
                    <a:lnTo>
                      <a:pt x="5804" y="6738"/>
                    </a:lnTo>
                    <a:lnTo>
                      <a:pt x="7736" y="3369"/>
                    </a:lnTo>
                    <a:lnTo>
                      <a:pt x="5804"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36b16aafe96_3_1843"/>
              <p:cNvSpPr/>
              <p:nvPr/>
            </p:nvSpPr>
            <p:spPr>
              <a:xfrm flipH="1" rot="10800000">
                <a:off x="1773314" y="4570868"/>
                <a:ext cx="147398" cy="128138"/>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36b16aafe96_3_1843"/>
              <p:cNvSpPr/>
              <p:nvPr/>
            </p:nvSpPr>
            <p:spPr>
              <a:xfrm flipH="1" rot="10800000">
                <a:off x="3306557" y="4667853"/>
                <a:ext cx="148551" cy="128234"/>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36b16aafe96_3_1843"/>
              <p:cNvSpPr/>
              <p:nvPr/>
            </p:nvSpPr>
            <p:spPr>
              <a:xfrm flipH="1" rot="10800000">
                <a:off x="-445112" y="4853561"/>
                <a:ext cx="225207" cy="195232"/>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6b16aafe96_3_1843"/>
              <p:cNvSpPr/>
              <p:nvPr/>
            </p:nvSpPr>
            <p:spPr>
              <a:xfrm flipH="1" rot="10800000">
                <a:off x="-1571089" y="3060335"/>
                <a:ext cx="225207" cy="194080"/>
              </a:xfrm>
              <a:custGeom>
                <a:rect b="b" l="l" r="r" t="t"/>
                <a:pathLst>
                  <a:path extrusionOk="0" h="10107" w="11728">
                    <a:moveTo>
                      <a:pt x="2934" y="1"/>
                    </a:moveTo>
                    <a:lnTo>
                      <a:pt x="0" y="5051"/>
                    </a:lnTo>
                    <a:lnTo>
                      <a:pt x="2934" y="10106"/>
                    </a:lnTo>
                    <a:lnTo>
                      <a:pt x="8798" y="1010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6b16aafe96_3_1843"/>
              <p:cNvSpPr/>
              <p:nvPr/>
            </p:nvSpPr>
            <p:spPr>
              <a:xfrm flipH="1" rot="10800000">
                <a:off x="2849913" y="4877473"/>
                <a:ext cx="225207" cy="195309"/>
              </a:xfrm>
              <a:custGeom>
                <a:rect b="b" l="l" r="r" t="t"/>
                <a:pathLst>
                  <a:path extrusionOk="0" h="10171" w="11728">
                    <a:moveTo>
                      <a:pt x="2930" y="0"/>
                    </a:moveTo>
                    <a:lnTo>
                      <a:pt x="0" y="5115"/>
                    </a:lnTo>
                    <a:lnTo>
                      <a:pt x="2930" y="10171"/>
                    </a:lnTo>
                    <a:lnTo>
                      <a:pt x="8793" y="10171"/>
                    </a:lnTo>
                    <a:lnTo>
                      <a:pt x="11728" y="5115"/>
                    </a:lnTo>
                    <a:lnTo>
                      <a:pt x="8793"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6b16aafe96_3_1843"/>
              <p:cNvSpPr/>
              <p:nvPr/>
            </p:nvSpPr>
            <p:spPr>
              <a:xfrm flipH="1" rot="10800000">
                <a:off x="1931427" y="5014075"/>
                <a:ext cx="226455" cy="195232"/>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6b16aafe96_3_1843"/>
              <p:cNvSpPr/>
              <p:nvPr/>
            </p:nvSpPr>
            <p:spPr>
              <a:xfrm flipH="1" rot="10800000">
                <a:off x="445014" y="2474097"/>
                <a:ext cx="225207" cy="195328"/>
              </a:xfrm>
              <a:custGeom>
                <a:rect b="b" l="l" r="r" t="t"/>
                <a:pathLst>
                  <a:path extrusionOk="0" h="10172" w="11728">
                    <a:moveTo>
                      <a:pt x="2930" y="1"/>
                    </a:moveTo>
                    <a:lnTo>
                      <a:pt x="0" y="5056"/>
                    </a:lnTo>
                    <a:lnTo>
                      <a:pt x="2930" y="10171"/>
                    </a:lnTo>
                    <a:lnTo>
                      <a:pt x="8793" y="10171"/>
                    </a:lnTo>
                    <a:lnTo>
                      <a:pt x="11728" y="5056"/>
                    </a:lnTo>
                    <a:lnTo>
                      <a:pt x="8793"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6b16aafe96_3_1843"/>
              <p:cNvSpPr/>
              <p:nvPr/>
            </p:nvSpPr>
            <p:spPr>
              <a:xfrm flipH="1" rot="10800000">
                <a:off x="-1058421" y="4537334"/>
                <a:ext cx="226474" cy="195213"/>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36b16aafe96_3_1843"/>
              <p:cNvSpPr/>
              <p:nvPr/>
            </p:nvSpPr>
            <p:spPr>
              <a:xfrm flipH="1" rot="10800000">
                <a:off x="-2028666" y="2305696"/>
                <a:ext cx="225207" cy="195309"/>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36b16aafe96_3_1843"/>
              <p:cNvSpPr/>
              <p:nvPr/>
            </p:nvSpPr>
            <p:spPr>
              <a:xfrm flipH="1" rot="10800000">
                <a:off x="2354305" y="4677435"/>
                <a:ext cx="225226" cy="195309"/>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36b16aafe96_3_1843"/>
              <p:cNvSpPr/>
              <p:nvPr/>
            </p:nvSpPr>
            <p:spPr>
              <a:xfrm flipH="1" rot="10800000">
                <a:off x="1406758"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6b16aafe96_3_1843"/>
              <p:cNvSpPr/>
              <p:nvPr/>
            </p:nvSpPr>
            <p:spPr>
              <a:xfrm flipH="1" rot="10800000">
                <a:off x="-689483" y="1882896"/>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36b16aafe96_3_1843"/>
              <p:cNvSpPr/>
              <p:nvPr/>
            </p:nvSpPr>
            <p:spPr>
              <a:xfrm flipH="1" rot="10800000">
                <a:off x="-988946"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36b16aafe96_3_1843"/>
              <p:cNvSpPr/>
              <p:nvPr/>
            </p:nvSpPr>
            <p:spPr>
              <a:xfrm flipH="1" rot="10800000">
                <a:off x="-1288409" y="2227888"/>
                <a:ext cx="365424" cy="317398"/>
              </a:xfrm>
              <a:custGeom>
                <a:rect b="b" l="l" r="r" t="t"/>
                <a:pathLst>
                  <a:path extrusionOk="0" h="16529" w="19030">
                    <a:moveTo>
                      <a:pt x="4742" y="1"/>
                    </a:moveTo>
                    <a:lnTo>
                      <a:pt x="1" y="8235"/>
                    </a:lnTo>
                    <a:lnTo>
                      <a:pt x="4742" y="16529"/>
                    </a:lnTo>
                    <a:lnTo>
                      <a:pt x="14288" y="16529"/>
                    </a:lnTo>
                    <a:lnTo>
                      <a:pt x="1902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36b16aafe96_3_1843"/>
              <p:cNvSpPr/>
              <p:nvPr/>
            </p:nvSpPr>
            <p:spPr>
              <a:xfrm flipH="1" rot="10800000">
                <a:off x="-1587872"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6b16aafe96_3_1843"/>
              <p:cNvSpPr/>
              <p:nvPr/>
            </p:nvSpPr>
            <p:spPr>
              <a:xfrm flipH="1" rot="10800000">
                <a:off x="208906" y="274650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6b16aafe96_3_1843"/>
              <p:cNvSpPr/>
              <p:nvPr/>
            </p:nvSpPr>
            <p:spPr>
              <a:xfrm flipH="1" rot="10800000">
                <a:off x="-390020" y="3091482"/>
                <a:ext cx="366576" cy="316246"/>
              </a:xfrm>
              <a:custGeom>
                <a:rect b="b" l="l" r="r" t="t"/>
                <a:pathLst>
                  <a:path extrusionOk="0" h="16469" w="19090">
                    <a:moveTo>
                      <a:pt x="4742" y="0"/>
                    </a:moveTo>
                    <a:lnTo>
                      <a:pt x="1" y="8234"/>
                    </a:lnTo>
                    <a:lnTo>
                      <a:pt x="4742" y="16469"/>
                    </a:lnTo>
                    <a:lnTo>
                      <a:pt x="14288" y="16469"/>
                    </a:lnTo>
                    <a:lnTo>
                      <a:pt x="1908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36b16aafe96_3_1843"/>
              <p:cNvSpPr/>
              <p:nvPr/>
            </p:nvSpPr>
            <p:spPr>
              <a:xfrm flipH="1" rot="10800000">
                <a:off x="508369" y="3263978"/>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6b16aafe96_3_1843"/>
              <p:cNvSpPr/>
              <p:nvPr/>
            </p:nvSpPr>
            <p:spPr>
              <a:xfrm flipH="1" rot="10800000">
                <a:off x="-1288409" y="3263978"/>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36b16aafe96_3_1843"/>
              <p:cNvSpPr/>
              <p:nvPr/>
            </p:nvSpPr>
            <p:spPr>
              <a:xfrm flipH="1" rot="10800000">
                <a:off x="-390020" y="3781447"/>
                <a:ext cx="366576" cy="317494"/>
              </a:xfrm>
              <a:custGeom>
                <a:rect b="b" l="l" r="r" t="t"/>
                <a:pathLst>
                  <a:path extrusionOk="0" h="16534" w="19090">
                    <a:moveTo>
                      <a:pt x="4742" y="1"/>
                    </a:moveTo>
                    <a:lnTo>
                      <a:pt x="1" y="8300"/>
                    </a:lnTo>
                    <a:lnTo>
                      <a:pt x="4742" y="16534"/>
                    </a:lnTo>
                    <a:lnTo>
                      <a:pt x="14288" y="16534"/>
                    </a:lnTo>
                    <a:lnTo>
                      <a:pt x="19089" y="8300"/>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36b16aafe96_3_1843"/>
              <p:cNvSpPr/>
              <p:nvPr/>
            </p:nvSpPr>
            <p:spPr>
              <a:xfrm flipH="1" rot="10800000">
                <a:off x="508369" y="3953924"/>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36b16aafe96_3_1843"/>
              <p:cNvSpPr/>
              <p:nvPr/>
            </p:nvSpPr>
            <p:spPr>
              <a:xfrm flipH="1" rot="10800000">
                <a:off x="208906" y="4471412"/>
                <a:ext cx="366557" cy="31749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36b16aafe96_3_1843"/>
              <p:cNvSpPr/>
              <p:nvPr/>
            </p:nvSpPr>
            <p:spPr>
              <a:xfrm flipH="1" rot="10800000">
                <a:off x="807832"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36b16aafe96_3_1843"/>
              <p:cNvSpPr/>
              <p:nvPr/>
            </p:nvSpPr>
            <p:spPr>
              <a:xfrm flipH="1" rot="10800000">
                <a:off x="-90557" y="4990129"/>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36b16aafe96_3_1843"/>
              <p:cNvSpPr/>
              <p:nvPr/>
            </p:nvSpPr>
            <p:spPr>
              <a:xfrm flipH="1" rot="10800000">
                <a:off x="-988946" y="2055392"/>
                <a:ext cx="365424" cy="317398"/>
              </a:xfrm>
              <a:custGeom>
                <a:rect b="b" l="l" r="r" t="t"/>
                <a:pathLst>
                  <a:path extrusionOk="0" h="16529" w="19030">
                    <a:moveTo>
                      <a:pt x="4742" y="0"/>
                    </a:moveTo>
                    <a:lnTo>
                      <a:pt x="1" y="8235"/>
                    </a:lnTo>
                    <a:lnTo>
                      <a:pt x="4742" y="16529"/>
                    </a:lnTo>
                    <a:lnTo>
                      <a:pt x="14288" y="16529"/>
                    </a:lnTo>
                    <a:lnTo>
                      <a:pt x="19029" y="8235"/>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36b16aafe96_3_1843"/>
              <p:cNvSpPr/>
              <p:nvPr/>
            </p:nvSpPr>
            <p:spPr>
              <a:xfrm flipH="1" rot="10800000">
                <a:off x="-390020" y="2400365"/>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36b16aafe96_3_1843"/>
              <p:cNvSpPr/>
              <p:nvPr/>
            </p:nvSpPr>
            <p:spPr>
              <a:xfrm flipH="1" rot="10800000">
                <a:off x="-988946" y="2746509"/>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36b16aafe96_3_1843"/>
              <p:cNvSpPr/>
              <p:nvPr/>
            </p:nvSpPr>
            <p:spPr>
              <a:xfrm flipH="1" rot="10800000">
                <a:off x="-90557" y="2918986"/>
                <a:ext cx="366557" cy="316265"/>
              </a:xfrm>
              <a:custGeom>
                <a:rect b="b" l="l" r="r" t="t"/>
                <a:pathLst>
                  <a:path extrusionOk="0" h="16470" w="19089">
                    <a:moveTo>
                      <a:pt x="4742" y="1"/>
                    </a:moveTo>
                    <a:lnTo>
                      <a:pt x="1" y="8235"/>
                    </a:lnTo>
                    <a:lnTo>
                      <a:pt x="4742"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36b16aafe96_3_1843"/>
              <p:cNvSpPr/>
              <p:nvPr/>
            </p:nvSpPr>
            <p:spPr>
              <a:xfrm flipH="1" rot="10800000">
                <a:off x="-90557" y="4643889"/>
                <a:ext cx="366557" cy="31749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36b16aafe96_3_1843"/>
              <p:cNvSpPr/>
              <p:nvPr/>
            </p:nvSpPr>
            <p:spPr>
              <a:xfrm flipH="1" rot="10800000">
                <a:off x="508369" y="499012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36b16aafe96_3_1843"/>
              <p:cNvSpPr/>
              <p:nvPr/>
            </p:nvSpPr>
            <p:spPr>
              <a:xfrm flipH="1" rot="10800000">
                <a:off x="-689483" y="2227888"/>
                <a:ext cx="366576" cy="317398"/>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36b16aafe96_3_1843"/>
              <p:cNvSpPr/>
              <p:nvPr/>
            </p:nvSpPr>
            <p:spPr>
              <a:xfrm flipH="1" rot="10800000">
                <a:off x="-390020" y="2746509"/>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36b16aafe96_3_1843"/>
              <p:cNvSpPr/>
              <p:nvPr/>
            </p:nvSpPr>
            <p:spPr>
              <a:xfrm flipH="1" rot="10800000">
                <a:off x="-1288409"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36b16aafe96_3_1843"/>
              <p:cNvSpPr/>
              <p:nvPr/>
            </p:nvSpPr>
            <p:spPr>
              <a:xfrm flipH="1" rot="10800000">
                <a:off x="208906" y="3091482"/>
                <a:ext cx="366557" cy="316246"/>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36b16aafe96_3_1843"/>
              <p:cNvSpPr/>
              <p:nvPr/>
            </p:nvSpPr>
            <p:spPr>
              <a:xfrm flipH="1" rot="10800000">
                <a:off x="-689483" y="2918986"/>
                <a:ext cx="366576" cy="316265"/>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36b16aafe96_3_1843"/>
              <p:cNvSpPr/>
              <p:nvPr/>
            </p:nvSpPr>
            <p:spPr>
              <a:xfrm flipH="1" rot="10800000">
                <a:off x="208906" y="3436455"/>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36b16aafe96_3_1843"/>
              <p:cNvSpPr/>
              <p:nvPr/>
            </p:nvSpPr>
            <p:spPr>
              <a:xfrm flipH="1" rot="10800000">
                <a:off x="-390020" y="3436455"/>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36b16aafe96_3_1843"/>
              <p:cNvSpPr/>
              <p:nvPr/>
            </p:nvSpPr>
            <p:spPr>
              <a:xfrm flipH="1" rot="10800000">
                <a:off x="-689483" y="3263978"/>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36b16aafe96_3_1843"/>
              <p:cNvSpPr/>
              <p:nvPr/>
            </p:nvSpPr>
            <p:spPr>
              <a:xfrm flipH="1" rot="10800000">
                <a:off x="-988946" y="3436455"/>
                <a:ext cx="365424" cy="317513"/>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36b16aafe96_3_1843"/>
              <p:cNvSpPr/>
              <p:nvPr/>
            </p:nvSpPr>
            <p:spPr>
              <a:xfrm flipH="1" rot="10800000">
                <a:off x="508369" y="3608951"/>
                <a:ext cx="366557" cy="317494"/>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36b16aafe96_3_1843"/>
              <p:cNvSpPr/>
              <p:nvPr/>
            </p:nvSpPr>
            <p:spPr>
              <a:xfrm flipH="1" rot="10800000">
                <a:off x="208906" y="3781447"/>
                <a:ext cx="366557" cy="317494"/>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36b16aafe96_3_1843"/>
              <p:cNvSpPr/>
              <p:nvPr/>
            </p:nvSpPr>
            <p:spPr>
              <a:xfrm flipH="1" rot="10800000">
                <a:off x="-90557" y="3608951"/>
                <a:ext cx="366557" cy="317494"/>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36b16aafe96_3_1843"/>
              <p:cNvSpPr/>
              <p:nvPr/>
            </p:nvSpPr>
            <p:spPr>
              <a:xfrm flipH="1" rot="10800000">
                <a:off x="208906" y="4126420"/>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36b16aafe96_3_1843"/>
              <p:cNvSpPr/>
              <p:nvPr/>
            </p:nvSpPr>
            <p:spPr>
              <a:xfrm flipH="1" rot="10800000">
                <a:off x="-390020" y="4126420"/>
                <a:ext cx="366576" cy="31749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36b16aafe96_3_1843"/>
              <p:cNvSpPr/>
              <p:nvPr/>
            </p:nvSpPr>
            <p:spPr>
              <a:xfrm flipH="1" rot="10800000">
                <a:off x="-689483" y="3953924"/>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36b16aafe96_3_1843"/>
              <p:cNvSpPr/>
              <p:nvPr/>
            </p:nvSpPr>
            <p:spPr>
              <a:xfrm flipH="1" rot="10800000">
                <a:off x="807832" y="4471412"/>
                <a:ext cx="366557" cy="31749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36b16aafe96_3_1843"/>
              <p:cNvSpPr/>
              <p:nvPr/>
            </p:nvSpPr>
            <p:spPr>
              <a:xfrm flipH="1" rot="10800000">
                <a:off x="1107295" y="4643889"/>
                <a:ext cx="366557" cy="31749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36b16aafe96_3_1843"/>
              <p:cNvSpPr/>
              <p:nvPr/>
            </p:nvSpPr>
            <p:spPr>
              <a:xfrm flipH="1" rot="10800000">
                <a:off x="508369" y="4643889"/>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g36b16aafe96_3_1843"/>
            <p:cNvGrpSpPr/>
            <p:nvPr/>
          </p:nvGrpSpPr>
          <p:grpSpPr>
            <a:xfrm>
              <a:off x="7225437" y="-396704"/>
              <a:ext cx="5803371" cy="3423479"/>
              <a:chOff x="-2348263" y="1882896"/>
              <a:chExt cx="5803371" cy="3423479"/>
            </a:xfrm>
          </p:grpSpPr>
          <p:sp>
            <p:nvSpPr>
              <p:cNvPr id="196" name="Google Shape;196;g36b16aafe96_3_1843"/>
              <p:cNvSpPr/>
              <p:nvPr/>
            </p:nvSpPr>
            <p:spPr>
              <a:xfrm flipH="1" rot="10800000">
                <a:off x="-1288409"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36b16aafe96_3_1843"/>
              <p:cNvSpPr/>
              <p:nvPr/>
            </p:nvSpPr>
            <p:spPr>
              <a:xfrm flipH="1" rot="10800000">
                <a:off x="-1887335" y="1882896"/>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36b16aafe96_3_1843"/>
              <p:cNvSpPr/>
              <p:nvPr/>
            </p:nvSpPr>
            <p:spPr>
              <a:xfrm flipH="1" rot="10800000">
                <a:off x="-1887335"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36b16aafe96_3_1843"/>
              <p:cNvSpPr/>
              <p:nvPr/>
            </p:nvSpPr>
            <p:spPr>
              <a:xfrm flipH="1" rot="10800000">
                <a:off x="-1288409" y="2918986"/>
                <a:ext cx="365424" cy="316265"/>
              </a:xfrm>
              <a:custGeom>
                <a:rect b="b" l="l" r="r" t="t"/>
                <a:pathLst>
                  <a:path extrusionOk="0" h="16470" w="19030">
                    <a:moveTo>
                      <a:pt x="4742" y="1"/>
                    </a:moveTo>
                    <a:lnTo>
                      <a:pt x="1" y="8235"/>
                    </a:lnTo>
                    <a:lnTo>
                      <a:pt x="4742" y="16469"/>
                    </a:lnTo>
                    <a:lnTo>
                      <a:pt x="14288" y="16469"/>
                    </a:lnTo>
                    <a:lnTo>
                      <a:pt x="1902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36b16aafe96_3_1843"/>
              <p:cNvSpPr/>
              <p:nvPr/>
            </p:nvSpPr>
            <p:spPr>
              <a:xfrm flipH="1" rot="10800000">
                <a:off x="-90557" y="3263978"/>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36b16aafe96_3_1843"/>
              <p:cNvSpPr/>
              <p:nvPr/>
            </p:nvSpPr>
            <p:spPr>
              <a:xfrm flipH="1" rot="10800000">
                <a:off x="807832" y="3781447"/>
                <a:ext cx="366557" cy="317494"/>
              </a:xfrm>
              <a:custGeom>
                <a:rect b="b" l="l" r="r" t="t"/>
                <a:pathLst>
                  <a:path extrusionOk="0" h="16534" w="19089">
                    <a:moveTo>
                      <a:pt x="4806" y="1"/>
                    </a:moveTo>
                    <a:lnTo>
                      <a:pt x="1" y="8300"/>
                    </a:lnTo>
                    <a:lnTo>
                      <a:pt x="4806" y="16534"/>
                    </a:lnTo>
                    <a:lnTo>
                      <a:pt x="14348" y="16534"/>
                    </a:lnTo>
                    <a:lnTo>
                      <a:pt x="19089" y="8300"/>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36b16aafe96_3_1843"/>
              <p:cNvSpPr/>
              <p:nvPr/>
            </p:nvSpPr>
            <p:spPr>
              <a:xfrm flipH="1" rot="10800000">
                <a:off x="-90557" y="4298916"/>
                <a:ext cx="366557" cy="31749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36b16aafe96_3_1843"/>
              <p:cNvSpPr/>
              <p:nvPr/>
            </p:nvSpPr>
            <p:spPr>
              <a:xfrm flipH="1" rot="10800000">
                <a:off x="-689483" y="4298916"/>
                <a:ext cx="366576" cy="31749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6b16aafe96_3_1843"/>
              <p:cNvSpPr/>
              <p:nvPr/>
            </p:nvSpPr>
            <p:spPr>
              <a:xfrm flipH="1" rot="10800000">
                <a:off x="-1025599" y="3961114"/>
                <a:ext cx="225207" cy="195328"/>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36b16aafe96_3_1843"/>
              <p:cNvSpPr/>
              <p:nvPr/>
            </p:nvSpPr>
            <p:spPr>
              <a:xfrm flipH="1" rot="10800000">
                <a:off x="-2199722" y="2501008"/>
                <a:ext cx="226474" cy="195309"/>
              </a:xfrm>
              <a:custGeom>
                <a:rect b="b" l="l" r="r" t="t"/>
                <a:pathLst>
                  <a:path extrusionOk="0" h="10171" w="11794">
                    <a:moveTo>
                      <a:pt x="2935" y="0"/>
                    </a:moveTo>
                    <a:lnTo>
                      <a:pt x="1" y="5056"/>
                    </a:lnTo>
                    <a:lnTo>
                      <a:pt x="2935" y="10171"/>
                    </a:lnTo>
                    <a:lnTo>
                      <a:pt x="8859" y="10171"/>
                    </a:lnTo>
                    <a:lnTo>
                      <a:pt x="11793" y="5056"/>
                    </a:lnTo>
                    <a:lnTo>
                      <a:pt x="8859"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6b16aafe96_3_1843"/>
              <p:cNvSpPr/>
              <p:nvPr/>
            </p:nvSpPr>
            <p:spPr>
              <a:xfrm flipH="1" rot="10800000">
                <a:off x="-2348263" y="2717779"/>
                <a:ext cx="148551" cy="129386"/>
              </a:xfrm>
              <a:custGeom>
                <a:rect b="b" l="l" r="r" t="t"/>
                <a:pathLst>
                  <a:path extrusionOk="0" h="6738" w="7736">
                    <a:moveTo>
                      <a:pt x="1937" y="1"/>
                    </a:moveTo>
                    <a:lnTo>
                      <a:pt x="0" y="3369"/>
                    </a:lnTo>
                    <a:lnTo>
                      <a:pt x="1937" y="6738"/>
                    </a:lnTo>
                    <a:lnTo>
                      <a:pt x="5804" y="6738"/>
                    </a:lnTo>
                    <a:lnTo>
                      <a:pt x="7736" y="3369"/>
                    </a:lnTo>
                    <a:lnTo>
                      <a:pt x="5804" y="1"/>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36b16aafe96_3_1843"/>
              <p:cNvSpPr/>
              <p:nvPr/>
            </p:nvSpPr>
            <p:spPr>
              <a:xfrm flipH="1" rot="10800000">
                <a:off x="1773314" y="4570868"/>
                <a:ext cx="147398" cy="128138"/>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36b16aafe96_3_1843"/>
              <p:cNvSpPr/>
              <p:nvPr/>
            </p:nvSpPr>
            <p:spPr>
              <a:xfrm flipH="1" rot="10800000">
                <a:off x="3306557" y="4667853"/>
                <a:ext cx="148551" cy="128234"/>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36b16aafe96_3_1843"/>
              <p:cNvSpPr/>
              <p:nvPr/>
            </p:nvSpPr>
            <p:spPr>
              <a:xfrm flipH="1" rot="10800000">
                <a:off x="-445112" y="4853561"/>
                <a:ext cx="225207" cy="195232"/>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36b16aafe96_3_1843"/>
              <p:cNvSpPr/>
              <p:nvPr/>
            </p:nvSpPr>
            <p:spPr>
              <a:xfrm flipH="1" rot="10800000">
                <a:off x="-1571089" y="3060335"/>
                <a:ext cx="225207" cy="194080"/>
              </a:xfrm>
              <a:custGeom>
                <a:rect b="b" l="l" r="r" t="t"/>
                <a:pathLst>
                  <a:path extrusionOk="0" h="10107" w="11728">
                    <a:moveTo>
                      <a:pt x="2934" y="1"/>
                    </a:moveTo>
                    <a:lnTo>
                      <a:pt x="0" y="5051"/>
                    </a:lnTo>
                    <a:lnTo>
                      <a:pt x="2934" y="10106"/>
                    </a:lnTo>
                    <a:lnTo>
                      <a:pt x="8798" y="10106"/>
                    </a:lnTo>
                    <a:lnTo>
                      <a:pt x="11728" y="5051"/>
                    </a:lnTo>
                    <a:lnTo>
                      <a:pt x="879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36b16aafe96_3_1843"/>
              <p:cNvSpPr/>
              <p:nvPr/>
            </p:nvSpPr>
            <p:spPr>
              <a:xfrm flipH="1" rot="10800000">
                <a:off x="2849913" y="4877473"/>
                <a:ext cx="225207" cy="195309"/>
              </a:xfrm>
              <a:custGeom>
                <a:rect b="b" l="l" r="r" t="t"/>
                <a:pathLst>
                  <a:path extrusionOk="0" h="10171" w="11728">
                    <a:moveTo>
                      <a:pt x="2930" y="0"/>
                    </a:moveTo>
                    <a:lnTo>
                      <a:pt x="0" y="5115"/>
                    </a:lnTo>
                    <a:lnTo>
                      <a:pt x="2930" y="10171"/>
                    </a:lnTo>
                    <a:lnTo>
                      <a:pt x="8793" y="10171"/>
                    </a:lnTo>
                    <a:lnTo>
                      <a:pt x="11728" y="5115"/>
                    </a:lnTo>
                    <a:lnTo>
                      <a:pt x="8793"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36b16aafe96_3_1843"/>
              <p:cNvSpPr/>
              <p:nvPr/>
            </p:nvSpPr>
            <p:spPr>
              <a:xfrm flipH="1" rot="10800000">
                <a:off x="1931427" y="5014075"/>
                <a:ext cx="226455" cy="195232"/>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36b16aafe96_3_1843"/>
              <p:cNvSpPr/>
              <p:nvPr/>
            </p:nvSpPr>
            <p:spPr>
              <a:xfrm flipH="1" rot="10800000">
                <a:off x="445014" y="2474097"/>
                <a:ext cx="225207" cy="195328"/>
              </a:xfrm>
              <a:custGeom>
                <a:rect b="b" l="l" r="r" t="t"/>
                <a:pathLst>
                  <a:path extrusionOk="0" h="10172" w="11728">
                    <a:moveTo>
                      <a:pt x="2930" y="1"/>
                    </a:moveTo>
                    <a:lnTo>
                      <a:pt x="0" y="5056"/>
                    </a:lnTo>
                    <a:lnTo>
                      <a:pt x="2930" y="10171"/>
                    </a:lnTo>
                    <a:lnTo>
                      <a:pt x="8793" y="10171"/>
                    </a:lnTo>
                    <a:lnTo>
                      <a:pt x="11728" y="5056"/>
                    </a:lnTo>
                    <a:lnTo>
                      <a:pt x="8793"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36b16aafe96_3_1843"/>
              <p:cNvSpPr/>
              <p:nvPr/>
            </p:nvSpPr>
            <p:spPr>
              <a:xfrm flipH="1" rot="10800000">
                <a:off x="-1026234" y="4472659"/>
                <a:ext cx="226474" cy="195213"/>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36b16aafe96_3_1843"/>
              <p:cNvSpPr/>
              <p:nvPr/>
            </p:nvSpPr>
            <p:spPr>
              <a:xfrm flipH="1" rot="10800000">
                <a:off x="-2028666" y="2305696"/>
                <a:ext cx="225207" cy="195309"/>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36b16aafe96_3_1843"/>
              <p:cNvSpPr/>
              <p:nvPr/>
            </p:nvSpPr>
            <p:spPr>
              <a:xfrm flipH="1" rot="10800000">
                <a:off x="2354305" y="4677435"/>
                <a:ext cx="225226" cy="195309"/>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36b16aafe96_3_1843"/>
              <p:cNvSpPr/>
              <p:nvPr/>
            </p:nvSpPr>
            <p:spPr>
              <a:xfrm flipH="1" rot="10800000">
                <a:off x="1406758"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36b16aafe96_3_1843"/>
              <p:cNvSpPr/>
              <p:nvPr/>
            </p:nvSpPr>
            <p:spPr>
              <a:xfrm flipH="1" rot="10800000">
                <a:off x="-689483" y="1882896"/>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36b16aafe96_3_1843"/>
              <p:cNvSpPr/>
              <p:nvPr/>
            </p:nvSpPr>
            <p:spPr>
              <a:xfrm flipH="1" rot="10800000">
                <a:off x="-988946"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36b16aafe96_3_1843"/>
              <p:cNvSpPr/>
              <p:nvPr/>
            </p:nvSpPr>
            <p:spPr>
              <a:xfrm flipH="1" rot="10800000">
                <a:off x="-1288409" y="2227888"/>
                <a:ext cx="365424" cy="317398"/>
              </a:xfrm>
              <a:custGeom>
                <a:rect b="b" l="l" r="r" t="t"/>
                <a:pathLst>
                  <a:path extrusionOk="0" h="16529" w="19030">
                    <a:moveTo>
                      <a:pt x="4742" y="1"/>
                    </a:moveTo>
                    <a:lnTo>
                      <a:pt x="1" y="8235"/>
                    </a:lnTo>
                    <a:lnTo>
                      <a:pt x="4742" y="16529"/>
                    </a:lnTo>
                    <a:lnTo>
                      <a:pt x="14288" y="16529"/>
                    </a:lnTo>
                    <a:lnTo>
                      <a:pt x="1902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36b16aafe96_3_1843"/>
              <p:cNvSpPr/>
              <p:nvPr/>
            </p:nvSpPr>
            <p:spPr>
              <a:xfrm flipH="1" rot="10800000">
                <a:off x="-1587872" y="2400365"/>
                <a:ext cx="365424" cy="317398"/>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36b16aafe96_3_1843"/>
              <p:cNvSpPr/>
              <p:nvPr/>
            </p:nvSpPr>
            <p:spPr>
              <a:xfrm flipH="1" rot="10800000">
                <a:off x="208906" y="274650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36b16aafe96_3_1843"/>
              <p:cNvSpPr/>
              <p:nvPr/>
            </p:nvSpPr>
            <p:spPr>
              <a:xfrm flipH="1" rot="10800000">
                <a:off x="-390020" y="3091482"/>
                <a:ext cx="366576" cy="316246"/>
              </a:xfrm>
              <a:custGeom>
                <a:rect b="b" l="l" r="r" t="t"/>
                <a:pathLst>
                  <a:path extrusionOk="0" h="16469" w="19090">
                    <a:moveTo>
                      <a:pt x="4742" y="0"/>
                    </a:moveTo>
                    <a:lnTo>
                      <a:pt x="1" y="8234"/>
                    </a:lnTo>
                    <a:lnTo>
                      <a:pt x="4742" y="16469"/>
                    </a:lnTo>
                    <a:lnTo>
                      <a:pt x="14288" y="16469"/>
                    </a:lnTo>
                    <a:lnTo>
                      <a:pt x="19089" y="8234"/>
                    </a:lnTo>
                    <a:lnTo>
                      <a:pt x="1428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36b16aafe96_3_1843"/>
              <p:cNvSpPr/>
              <p:nvPr/>
            </p:nvSpPr>
            <p:spPr>
              <a:xfrm flipH="1" rot="10800000">
                <a:off x="508369" y="3263978"/>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36b16aafe96_3_1843"/>
              <p:cNvSpPr/>
              <p:nvPr/>
            </p:nvSpPr>
            <p:spPr>
              <a:xfrm flipH="1" rot="10800000">
                <a:off x="-1288409" y="3263978"/>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36b16aafe96_3_1843"/>
              <p:cNvSpPr/>
              <p:nvPr/>
            </p:nvSpPr>
            <p:spPr>
              <a:xfrm flipH="1" rot="10800000">
                <a:off x="-390020" y="3781447"/>
                <a:ext cx="366576" cy="317494"/>
              </a:xfrm>
              <a:custGeom>
                <a:rect b="b" l="l" r="r" t="t"/>
                <a:pathLst>
                  <a:path extrusionOk="0" h="16534" w="19090">
                    <a:moveTo>
                      <a:pt x="4742" y="1"/>
                    </a:moveTo>
                    <a:lnTo>
                      <a:pt x="1" y="8300"/>
                    </a:lnTo>
                    <a:lnTo>
                      <a:pt x="4742" y="16534"/>
                    </a:lnTo>
                    <a:lnTo>
                      <a:pt x="14288" y="16534"/>
                    </a:lnTo>
                    <a:lnTo>
                      <a:pt x="19089" y="8300"/>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36b16aafe96_3_1843"/>
              <p:cNvSpPr/>
              <p:nvPr/>
            </p:nvSpPr>
            <p:spPr>
              <a:xfrm flipH="1" rot="10800000">
                <a:off x="508369" y="3953924"/>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36b16aafe96_3_1843"/>
              <p:cNvSpPr/>
              <p:nvPr/>
            </p:nvSpPr>
            <p:spPr>
              <a:xfrm flipH="1" rot="10800000">
                <a:off x="208906" y="4471412"/>
                <a:ext cx="366557" cy="31749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36b16aafe96_3_1843"/>
              <p:cNvSpPr/>
              <p:nvPr/>
            </p:nvSpPr>
            <p:spPr>
              <a:xfrm flipH="1" rot="10800000">
                <a:off x="807832" y="4816385"/>
                <a:ext cx="366557" cy="31749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36b16aafe96_3_1843"/>
              <p:cNvSpPr/>
              <p:nvPr/>
            </p:nvSpPr>
            <p:spPr>
              <a:xfrm flipH="1" rot="10800000">
                <a:off x="-90557" y="4990129"/>
                <a:ext cx="366557" cy="316246"/>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36b16aafe96_3_1843"/>
              <p:cNvSpPr/>
              <p:nvPr/>
            </p:nvSpPr>
            <p:spPr>
              <a:xfrm flipH="1" rot="10800000">
                <a:off x="-988946" y="2055392"/>
                <a:ext cx="365424" cy="317398"/>
              </a:xfrm>
              <a:custGeom>
                <a:rect b="b" l="l" r="r" t="t"/>
                <a:pathLst>
                  <a:path extrusionOk="0" h="16529" w="19030">
                    <a:moveTo>
                      <a:pt x="4742" y="0"/>
                    </a:moveTo>
                    <a:lnTo>
                      <a:pt x="1" y="8235"/>
                    </a:lnTo>
                    <a:lnTo>
                      <a:pt x="4742" y="16529"/>
                    </a:lnTo>
                    <a:lnTo>
                      <a:pt x="14288" y="16529"/>
                    </a:lnTo>
                    <a:lnTo>
                      <a:pt x="19029" y="8235"/>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36b16aafe96_3_1843"/>
              <p:cNvSpPr/>
              <p:nvPr/>
            </p:nvSpPr>
            <p:spPr>
              <a:xfrm flipH="1" rot="10800000">
                <a:off x="-390020" y="2400365"/>
                <a:ext cx="366576" cy="317398"/>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36b16aafe96_3_1843"/>
              <p:cNvSpPr/>
              <p:nvPr/>
            </p:nvSpPr>
            <p:spPr>
              <a:xfrm flipH="1" rot="10800000">
                <a:off x="-988946" y="2746509"/>
                <a:ext cx="365424" cy="316246"/>
              </a:xfrm>
              <a:custGeom>
                <a:rect b="b" l="l" r="r" t="t"/>
                <a:pathLst>
                  <a:path extrusionOk="0" h="16469" w="19030">
                    <a:moveTo>
                      <a:pt x="4742" y="1"/>
                    </a:moveTo>
                    <a:lnTo>
                      <a:pt x="1" y="8235"/>
                    </a:lnTo>
                    <a:lnTo>
                      <a:pt x="4742" y="16469"/>
                    </a:lnTo>
                    <a:lnTo>
                      <a:pt x="14288" y="16469"/>
                    </a:lnTo>
                    <a:lnTo>
                      <a:pt x="1902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36b16aafe96_3_1843"/>
              <p:cNvSpPr/>
              <p:nvPr/>
            </p:nvSpPr>
            <p:spPr>
              <a:xfrm flipH="1" rot="10800000">
                <a:off x="-90557" y="2918986"/>
                <a:ext cx="366557" cy="316265"/>
              </a:xfrm>
              <a:custGeom>
                <a:rect b="b" l="l" r="r" t="t"/>
                <a:pathLst>
                  <a:path extrusionOk="0" h="16470" w="19089">
                    <a:moveTo>
                      <a:pt x="4742" y="1"/>
                    </a:moveTo>
                    <a:lnTo>
                      <a:pt x="1" y="8235"/>
                    </a:lnTo>
                    <a:lnTo>
                      <a:pt x="4742"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36b16aafe96_3_1843"/>
              <p:cNvSpPr/>
              <p:nvPr/>
            </p:nvSpPr>
            <p:spPr>
              <a:xfrm flipH="1" rot="10800000">
                <a:off x="-90557" y="4643889"/>
                <a:ext cx="366557" cy="31749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36b16aafe96_3_1843"/>
              <p:cNvSpPr/>
              <p:nvPr/>
            </p:nvSpPr>
            <p:spPr>
              <a:xfrm flipH="1" rot="10800000">
                <a:off x="508369" y="4990129"/>
                <a:ext cx="366557" cy="316246"/>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36b16aafe96_3_1843"/>
              <p:cNvSpPr/>
              <p:nvPr/>
            </p:nvSpPr>
            <p:spPr>
              <a:xfrm flipH="1" rot="10800000">
                <a:off x="-689483" y="2227888"/>
                <a:ext cx="366576" cy="317398"/>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36b16aafe96_3_1843"/>
              <p:cNvSpPr/>
              <p:nvPr/>
            </p:nvSpPr>
            <p:spPr>
              <a:xfrm flipH="1" rot="10800000">
                <a:off x="-390020" y="2746509"/>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36b16aafe96_3_1843"/>
              <p:cNvSpPr/>
              <p:nvPr/>
            </p:nvSpPr>
            <p:spPr>
              <a:xfrm flipH="1" rot="10800000">
                <a:off x="-1288409" y="2574013"/>
                <a:ext cx="365424" cy="31624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36b16aafe96_3_1843"/>
              <p:cNvSpPr/>
              <p:nvPr/>
            </p:nvSpPr>
            <p:spPr>
              <a:xfrm flipH="1" rot="10800000">
                <a:off x="208906" y="3091482"/>
                <a:ext cx="366557" cy="316246"/>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36b16aafe96_3_1843"/>
              <p:cNvSpPr/>
              <p:nvPr/>
            </p:nvSpPr>
            <p:spPr>
              <a:xfrm flipH="1" rot="10800000">
                <a:off x="-689483" y="2918986"/>
                <a:ext cx="366576" cy="316265"/>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36b16aafe96_3_1843"/>
              <p:cNvSpPr/>
              <p:nvPr/>
            </p:nvSpPr>
            <p:spPr>
              <a:xfrm flipH="1" rot="10800000">
                <a:off x="208906" y="3436455"/>
                <a:ext cx="366557" cy="317513"/>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36b16aafe96_3_1843"/>
              <p:cNvSpPr/>
              <p:nvPr/>
            </p:nvSpPr>
            <p:spPr>
              <a:xfrm flipH="1" rot="10800000">
                <a:off x="-390020" y="3436455"/>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36b16aafe96_3_1843"/>
              <p:cNvSpPr/>
              <p:nvPr/>
            </p:nvSpPr>
            <p:spPr>
              <a:xfrm flipH="1" rot="10800000">
                <a:off x="-689483" y="3263978"/>
                <a:ext cx="366576" cy="316246"/>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36b16aafe96_3_1843"/>
              <p:cNvSpPr/>
              <p:nvPr/>
            </p:nvSpPr>
            <p:spPr>
              <a:xfrm flipH="1" rot="10800000">
                <a:off x="-988946" y="3436455"/>
                <a:ext cx="365424" cy="317513"/>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36b16aafe96_3_1843"/>
              <p:cNvSpPr/>
              <p:nvPr/>
            </p:nvSpPr>
            <p:spPr>
              <a:xfrm flipH="1" rot="10800000">
                <a:off x="508369" y="3608951"/>
                <a:ext cx="366557" cy="317494"/>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36b16aafe96_3_1843"/>
              <p:cNvSpPr/>
              <p:nvPr/>
            </p:nvSpPr>
            <p:spPr>
              <a:xfrm flipH="1" rot="10800000">
                <a:off x="208906" y="3781447"/>
                <a:ext cx="366557" cy="317494"/>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36b16aafe96_3_1843"/>
              <p:cNvSpPr/>
              <p:nvPr/>
            </p:nvSpPr>
            <p:spPr>
              <a:xfrm flipH="1" rot="10800000">
                <a:off x="-90557" y="3608951"/>
                <a:ext cx="366557" cy="317494"/>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36b16aafe96_3_1843"/>
              <p:cNvSpPr/>
              <p:nvPr/>
            </p:nvSpPr>
            <p:spPr>
              <a:xfrm flipH="1" rot="10800000">
                <a:off x="208906" y="4126420"/>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36b16aafe96_3_1843"/>
              <p:cNvSpPr/>
              <p:nvPr/>
            </p:nvSpPr>
            <p:spPr>
              <a:xfrm flipH="1" rot="10800000">
                <a:off x="-390020" y="4126420"/>
                <a:ext cx="366576" cy="31749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36b16aafe96_3_1843"/>
              <p:cNvSpPr/>
              <p:nvPr/>
            </p:nvSpPr>
            <p:spPr>
              <a:xfrm flipH="1" rot="10800000">
                <a:off x="-689483" y="3953924"/>
                <a:ext cx="366576" cy="317513"/>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36b16aafe96_3_1843"/>
              <p:cNvSpPr/>
              <p:nvPr/>
            </p:nvSpPr>
            <p:spPr>
              <a:xfrm flipH="1" rot="10800000">
                <a:off x="807832" y="4471412"/>
                <a:ext cx="366557" cy="31749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36b16aafe96_3_1843"/>
              <p:cNvSpPr/>
              <p:nvPr/>
            </p:nvSpPr>
            <p:spPr>
              <a:xfrm flipH="1" rot="10800000">
                <a:off x="1107295" y="4643889"/>
                <a:ext cx="366557" cy="31749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36b16aafe96_3_1843"/>
              <p:cNvSpPr/>
              <p:nvPr/>
            </p:nvSpPr>
            <p:spPr>
              <a:xfrm flipH="1" rot="10800000">
                <a:off x="508369" y="4643889"/>
                <a:ext cx="366557" cy="31749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g36b16aafe96_3_1843"/>
            <p:cNvGrpSpPr/>
            <p:nvPr/>
          </p:nvGrpSpPr>
          <p:grpSpPr>
            <a:xfrm>
              <a:off x="0" y="0"/>
              <a:ext cx="2525467" cy="1155154"/>
              <a:chOff x="0" y="0"/>
              <a:chExt cx="2525467" cy="1155154"/>
            </a:xfrm>
          </p:grpSpPr>
          <p:sp>
            <p:nvSpPr>
              <p:cNvPr id="256" name="Google Shape;256;g36b16aafe96_3_1843"/>
              <p:cNvSpPr/>
              <p:nvPr/>
            </p:nvSpPr>
            <p:spPr>
              <a:xfrm>
                <a:off x="1119084" y="0"/>
                <a:ext cx="306347" cy="264286"/>
              </a:xfrm>
              <a:custGeom>
                <a:rect b="b" l="l" r="r" t="t"/>
                <a:pathLst>
                  <a:path extrusionOk="0" h="16469" w="19090">
                    <a:moveTo>
                      <a:pt x="4742" y="0"/>
                    </a:moveTo>
                    <a:lnTo>
                      <a:pt x="1" y="8235"/>
                    </a:lnTo>
                    <a:lnTo>
                      <a:pt x="4742" y="16469"/>
                    </a:lnTo>
                    <a:lnTo>
                      <a:pt x="14288" y="16469"/>
                    </a:lnTo>
                    <a:lnTo>
                      <a:pt x="19089" y="8235"/>
                    </a:lnTo>
                    <a:lnTo>
                      <a:pt x="14288" y="0"/>
                    </a:lnTo>
                    <a:close/>
                  </a:path>
                </a:pathLst>
              </a:custGeom>
              <a:solidFill>
                <a:srgbClr val="FFFFFF">
                  <a:alpha val="5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36b16aafe96_3_1843"/>
              <p:cNvSpPr/>
              <p:nvPr/>
            </p:nvSpPr>
            <p:spPr>
              <a:xfrm>
                <a:off x="118102" y="576567"/>
                <a:ext cx="305384" cy="265249"/>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36b16aafe96_3_1843"/>
              <p:cNvSpPr/>
              <p:nvPr/>
            </p:nvSpPr>
            <p:spPr>
              <a:xfrm>
                <a:off x="1619574" y="288276"/>
                <a:ext cx="306331" cy="265249"/>
              </a:xfrm>
              <a:custGeom>
                <a:rect b="b" l="l" r="r" t="t"/>
                <a:pathLst>
                  <a:path extrusionOk="0" h="16529" w="19089">
                    <a:moveTo>
                      <a:pt x="4742" y="1"/>
                    </a:moveTo>
                    <a:lnTo>
                      <a:pt x="1" y="8235"/>
                    </a:lnTo>
                    <a:lnTo>
                      <a:pt x="4742" y="16529"/>
                    </a:lnTo>
                    <a:lnTo>
                      <a:pt x="14288" y="16529"/>
                    </a:lnTo>
                    <a:lnTo>
                      <a:pt x="19089" y="8235"/>
                    </a:lnTo>
                    <a:lnTo>
                      <a:pt x="14288" y="1"/>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36b16aafe96_3_1843"/>
              <p:cNvSpPr/>
              <p:nvPr/>
            </p:nvSpPr>
            <p:spPr>
              <a:xfrm>
                <a:off x="118102" y="0"/>
                <a:ext cx="305384" cy="26428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36b16aafe96_3_1843"/>
              <p:cNvSpPr/>
              <p:nvPr/>
            </p:nvSpPr>
            <p:spPr>
              <a:xfrm>
                <a:off x="426923" y="992015"/>
                <a:ext cx="188221" cy="163139"/>
              </a:xfrm>
              <a:custGeom>
                <a:rect b="b" l="l" r="r" t="t"/>
                <a:pathLst>
                  <a:path extrusionOk="0" h="10166" w="11729">
                    <a:moveTo>
                      <a:pt x="2930" y="0"/>
                    </a:moveTo>
                    <a:lnTo>
                      <a:pt x="1" y="5115"/>
                    </a:lnTo>
                    <a:lnTo>
                      <a:pt x="2930" y="10166"/>
                    </a:lnTo>
                    <a:lnTo>
                      <a:pt x="8794" y="10166"/>
                    </a:lnTo>
                    <a:lnTo>
                      <a:pt x="11728" y="5115"/>
                    </a:lnTo>
                    <a:lnTo>
                      <a:pt x="8794" y="0"/>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36b16aafe96_3_1843"/>
              <p:cNvSpPr/>
              <p:nvPr/>
            </p:nvSpPr>
            <p:spPr>
              <a:xfrm>
                <a:off x="1925893" y="69992"/>
                <a:ext cx="188205" cy="163235"/>
              </a:xfrm>
              <a:custGeom>
                <a:rect b="b" l="l" r="r" t="t"/>
                <a:pathLst>
                  <a:path extrusionOk="0" h="10172" w="11728">
                    <a:moveTo>
                      <a:pt x="2930" y="1"/>
                    </a:moveTo>
                    <a:lnTo>
                      <a:pt x="0" y="5056"/>
                    </a:lnTo>
                    <a:lnTo>
                      <a:pt x="2930" y="10171"/>
                    </a:lnTo>
                    <a:lnTo>
                      <a:pt x="8793" y="10171"/>
                    </a:lnTo>
                    <a:lnTo>
                      <a:pt x="11728" y="5056"/>
                    </a:lnTo>
                    <a:lnTo>
                      <a:pt x="8793" y="1"/>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36b16aafe96_3_1843"/>
              <p:cNvSpPr/>
              <p:nvPr/>
            </p:nvSpPr>
            <p:spPr>
              <a:xfrm>
                <a:off x="2337262" y="246166"/>
                <a:ext cx="188205" cy="163235"/>
              </a:xfrm>
              <a:custGeom>
                <a:rect b="b" l="l" r="r" t="t"/>
                <a:pathLst>
                  <a:path extrusionOk="0" h="10172" w="11728">
                    <a:moveTo>
                      <a:pt x="2934" y="1"/>
                    </a:moveTo>
                    <a:lnTo>
                      <a:pt x="0" y="5056"/>
                    </a:lnTo>
                    <a:lnTo>
                      <a:pt x="2934" y="10171"/>
                    </a:lnTo>
                    <a:lnTo>
                      <a:pt x="8798" y="10171"/>
                    </a:lnTo>
                    <a:lnTo>
                      <a:pt x="11727" y="5056"/>
                    </a:lnTo>
                    <a:lnTo>
                      <a:pt x="8798" y="1"/>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36b16aafe96_3_1843"/>
              <p:cNvSpPr/>
              <p:nvPr/>
            </p:nvSpPr>
            <p:spPr>
              <a:xfrm>
                <a:off x="0" y="325279"/>
                <a:ext cx="188205" cy="163219"/>
              </a:xfrm>
              <a:custGeom>
                <a:rect b="b" l="l" r="r" t="t"/>
                <a:pathLst>
                  <a:path extrusionOk="0" h="10171" w="11728">
                    <a:moveTo>
                      <a:pt x="2934" y="0"/>
                    </a:moveTo>
                    <a:lnTo>
                      <a:pt x="0" y="5115"/>
                    </a:lnTo>
                    <a:lnTo>
                      <a:pt x="2934" y="10171"/>
                    </a:lnTo>
                    <a:lnTo>
                      <a:pt x="8798" y="10171"/>
                    </a:lnTo>
                    <a:lnTo>
                      <a:pt x="11727" y="5115"/>
                    </a:lnTo>
                    <a:lnTo>
                      <a:pt x="8798" y="0"/>
                    </a:lnTo>
                    <a:close/>
                  </a:path>
                </a:pathLst>
              </a:custGeom>
              <a:solidFill>
                <a:srgbClr val="F8F8F8">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6b16aafe96_3_1843"/>
              <p:cNvSpPr/>
              <p:nvPr/>
            </p:nvSpPr>
            <p:spPr>
              <a:xfrm>
                <a:off x="1119084" y="576567"/>
                <a:ext cx="306347" cy="265249"/>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36b16aafe96_3_1843"/>
              <p:cNvSpPr/>
              <p:nvPr/>
            </p:nvSpPr>
            <p:spPr>
              <a:xfrm>
                <a:off x="868838" y="144146"/>
                <a:ext cx="305384" cy="265249"/>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36b16aafe96_3_1843"/>
              <p:cNvSpPr/>
              <p:nvPr/>
            </p:nvSpPr>
            <p:spPr>
              <a:xfrm>
                <a:off x="618593" y="288276"/>
                <a:ext cx="305384" cy="265249"/>
              </a:xfrm>
              <a:custGeom>
                <a:rect b="b" l="l" r="r" t="t"/>
                <a:pathLst>
                  <a:path extrusionOk="0" h="16529" w="19030">
                    <a:moveTo>
                      <a:pt x="4742" y="1"/>
                    </a:moveTo>
                    <a:lnTo>
                      <a:pt x="1" y="8235"/>
                    </a:lnTo>
                    <a:lnTo>
                      <a:pt x="4742" y="16529"/>
                    </a:lnTo>
                    <a:lnTo>
                      <a:pt x="14288" y="16529"/>
                    </a:lnTo>
                    <a:lnTo>
                      <a:pt x="19029" y="8235"/>
                    </a:lnTo>
                    <a:lnTo>
                      <a:pt x="14288" y="1"/>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36b16aafe96_3_1843"/>
              <p:cNvSpPr/>
              <p:nvPr/>
            </p:nvSpPr>
            <p:spPr>
              <a:xfrm>
                <a:off x="368348" y="144146"/>
                <a:ext cx="305384" cy="265249"/>
              </a:xfrm>
              <a:custGeom>
                <a:rect b="b" l="l" r="r" t="t"/>
                <a:pathLst>
                  <a:path extrusionOk="0" h="16529" w="19030">
                    <a:moveTo>
                      <a:pt x="4742" y="0"/>
                    </a:moveTo>
                    <a:lnTo>
                      <a:pt x="1" y="8234"/>
                    </a:lnTo>
                    <a:lnTo>
                      <a:pt x="4742" y="16528"/>
                    </a:lnTo>
                    <a:lnTo>
                      <a:pt x="14288" y="16528"/>
                    </a:lnTo>
                    <a:lnTo>
                      <a:pt x="19029" y="8234"/>
                    </a:lnTo>
                    <a:lnTo>
                      <a:pt x="14288"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36b16aafe96_3_1843"/>
              <p:cNvSpPr/>
              <p:nvPr/>
            </p:nvSpPr>
            <p:spPr>
              <a:xfrm>
                <a:off x="868838" y="432421"/>
                <a:ext cx="305384" cy="265249"/>
              </a:xfrm>
              <a:custGeom>
                <a:rect b="b" l="l" r="r" t="t"/>
                <a:pathLst>
                  <a:path extrusionOk="0" h="16529" w="19030">
                    <a:moveTo>
                      <a:pt x="4742" y="0"/>
                    </a:moveTo>
                    <a:lnTo>
                      <a:pt x="1" y="8235"/>
                    </a:lnTo>
                    <a:lnTo>
                      <a:pt x="4742" y="16529"/>
                    </a:lnTo>
                    <a:lnTo>
                      <a:pt x="14288" y="16529"/>
                    </a:lnTo>
                    <a:lnTo>
                      <a:pt x="19029" y="8235"/>
                    </a:lnTo>
                    <a:lnTo>
                      <a:pt x="142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36b16aafe96_3_1843"/>
              <p:cNvSpPr/>
              <p:nvPr/>
            </p:nvSpPr>
            <p:spPr>
              <a:xfrm>
                <a:off x="1369329" y="144146"/>
                <a:ext cx="306347" cy="265249"/>
              </a:xfrm>
              <a:custGeom>
                <a:rect b="b" l="l" r="r" t="t"/>
                <a:pathLst>
                  <a:path extrusionOk="0" h="16529" w="19090">
                    <a:moveTo>
                      <a:pt x="4742" y="0"/>
                    </a:moveTo>
                    <a:lnTo>
                      <a:pt x="1" y="8234"/>
                    </a:lnTo>
                    <a:lnTo>
                      <a:pt x="4742" y="16528"/>
                    </a:lnTo>
                    <a:lnTo>
                      <a:pt x="14288" y="16528"/>
                    </a:lnTo>
                    <a:lnTo>
                      <a:pt x="19089" y="8234"/>
                    </a:lnTo>
                    <a:lnTo>
                      <a:pt x="142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36b16aafe96_3_1843"/>
              <p:cNvSpPr/>
              <p:nvPr/>
            </p:nvSpPr>
            <p:spPr>
              <a:xfrm>
                <a:off x="1119084" y="288276"/>
                <a:ext cx="306347" cy="265249"/>
              </a:xfrm>
              <a:custGeom>
                <a:rect b="b" l="l" r="r" t="t"/>
                <a:pathLst>
                  <a:path extrusionOk="0" h="16529" w="19090">
                    <a:moveTo>
                      <a:pt x="4742" y="1"/>
                    </a:moveTo>
                    <a:lnTo>
                      <a:pt x="1" y="8235"/>
                    </a:lnTo>
                    <a:lnTo>
                      <a:pt x="4742" y="16529"/>
                    </a:lnTo>
                    <a:lnTo>
                      <a:pt x="14288" y="16529"/>
                    </a:lnTo>
                    <a:lnTo>
                      <a:pt x="19089" y="8235"/>
                    </a:lnTo>
                    <a:lnTo>
                      <a:pt x="14288" y="1"/>
                    </a:lnTo>
                    <a:close/>
                  </a:path>
                </a:pathLst>
              </a:custGeom>
              <a:solidFill>
                <a:srgbClr val="FFFFFF">
                  <a:alpha val="5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36b16aafe96_3_1843"/>
              <p:cNvSpPr/>
              <p:nvPr/>
            </p:nvSpPr>
            <p:spPr>
              <a:xfrm>
                <a:off x="618593" y="0"/>
                <a:ext cx="305384" cy="264286"/>
              </a:xfrm>
              <a:custGeom>
                <a:rect b="b" l="l" r="r" t="t"/>
                <a:pathLst>
                  <a:path extrusionOk="0" h="16469" w="19030">
                    <a:moveTo>
                      <a:pt x="4742" y="0"/>
                    </a:moveTo>
                    <a:lnTo>
                      <a:pt x="1" y="8235"/>
                    </a:lnTo>
                    <a:lnTo>
                      <a:pt x="4742" y="16469"/>
                    </a:lnTo>
                    <a:lnTo>
                      <a:pt x="14288" y="16469"/>
                    </a:lnTo>
                    <a:lnTo>
                      <a:pt x="19029" y="8235"/>
                    </a:lnTo>
                    <a:lnTo>
                      <a:pt x="14288" y="0"/>
                    </a:lnTo>
                    <a:close/>
                  </a:path>
                </a:pathLst>
              </a:custGeom>
              <a:solidFill>
                <a:srgbClr val="FFFFFF">
                  <a:alpha val="5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2" name="Google Shape;272;g36b16aafe96_3_1843"/>
          <p:cNvGrpSpPr/>
          <p:nvPr/>
        </p:nvGrpSpPr>
        <p:grpSpPr>
          <a:xfrm>
            <a:off x="-989432" y="-354918"/>
            <a:ext cx="10390897" cy="7697866"/>
            <a:chOff x="-989432" y="-354918"/>
            <a:chExt cx="10390897" cy="7697866"/>
          </a:xfrm>
        </p:grpSpPr>
        <p:pic>
          <p:nvPicPr>
            <p:cNvPr id="273" name="Google Shape;273;g36b16aafe96_3_1843"/>
            <p:cNvPicPr preferRelativeResize="0"/>
            <p:nvPr/>
          </p:nvPicPr>
          <p:blipFill rotWithShape="1">
            <a:blip r:embed="rId2">
              <a:alphaModFix/>
            </a:blip>
            <a:srcRect b="0" l="0" r="0" t="0"/>
            <a:stretch/>
          </p:blipFill>
          <p:spPr>
            <a:xfrm rot="-8366432">
              <a:off x="7836502" y="-88696"/>
              <a:ext cx="1298742" cy="1298742"/>
            </a:xfrm>
            <a:prstGeom prst="rect">
              <a:avLst/>
            </a:prstGeom>
            <a:noFill/>
            <a:ln>
              <a:noFill/>
            </a:ln>
          </p:spPr>
        </p:pic>
        <p:pic>
          <p:nvPicPr>
            <p:cNvPr id="274" name="Google Shape;274;g36b16aafe96_3_1843"/>
            <p:cNvPicPr preferRelativeResize="0"/>
            <p:nvPr/>
          </p:nvPicPr>
          <p:blipFill rotWithShape="1">
            <a:blip r:embed="rId3">
              <a:alphaModFix/>
            </a:blip>
            <a:srcRect b="17294" l="0" r="0" t="12371"/>
            <a:stretch/>
          </p:blipFill>
          <p:spPr>
            <a:xfrm flipH="1" rot="-7534173">
              <a:off x="-698084" y="3694318"/>
              <a:ext cx="3789110" cy="2664972"/>
            </a:xfrm>
            <a:prstGeom prst="rect">
              <a:avLst/>
            </a:prstGeom>
            <a:noFill/>
            <a:ln>
              <a:noFill/>
            </a:ln>
          </p:spPr>
        </p:pic>
      </p:grpSp>
      <p:sp>
        <p:nvSpPr>
          <p:cNvPr id="275" name="Google Shape;275;g36b16aafe96_3_1843"/>
          <p:cNvSpPr txBox="1"/>
          <p:nvPr>
            <p:ph type="title"/>
          </p:nvPr>
        </p:nvSpPr>
        <p:spPr>
          <a:xfrm>
            <a:off x="2038200" y="2307325"/>
            <a:ext cx="50676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6" name="Google Shape;276;g36b16aafe96_3_1843"/>
          <p:cNvSpPr txBox="1"/>
          <p:nvPr>
            <p:ph idx="2" type="title"/>
          </p:nvPr>
        </p:nvSpPr>
        <p:spPr>
          <a:xfrm>
            <a:off x="3909900" y="1400063"/>
            <a:ext cx="1324200" cy="841800"/>
          </a:xfrm>
          <a:prstGeom prst="rect">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5000">
                <a:latin typeface="Archivo ExtraBold"/>
                <a:ea typeface="Archivo ExtraBold"/>
                <a:cs typeface="Archivo ExtraBold"/>
                <a:sym typeface="Archivo ExtraBold"/>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77" name="Google Shape;277;g36b16aafe96_3_1843"/>
          <p:cNvSpPr txBox="1"/>
          <p:nvPr>
            <p:ph idx="1" type="subTitle"/>
          </p:nvPr>
        </p:nvSpPr>
        <p:spPr>
          <a:xfrm>
            <a:off x="2509100" y="3225350"/>
            <a:ext cx="4125900" cy="365700"/>
          </a:xfrm>
          <a:prstGeom prst="rect">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atin typeface="Manrope Medium"/>
                <a:ea typeface="Manrope Medium"/>
                <a:cs typeface="Manrope Medium"/>
                <a:sym typeface="Manrope Medium"/>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78" name="Shape 278"/>
        <p:cNvGrpSpPr/>
        <p:nvPr/>
      </p:nvGrpSpPr>
      <p:grpSpPr>
        <a:xfrm>
          <a:off x="0" y="0"/>
          <a:ext cx="0" cy="0"/>
          <a:chOff x="0" y="0"/>
          <a:chExt cx="0" cy="0"/>
        </a:xfrm>
      </p:grpSpPr>
      <p:sp>
        <p:nvSpPr>
          <p:cNvPr id="279" name="Google Shape;279;g36b16aafe96_2_30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grpSp>
        <p:nvGrpSpPr>
          <p:cNvPr id="280" name="Google Shape;280;g36b16aafe96_2_307"/>
          <p:cNvGrpSpPr/>
          <p:nvPr/>
        </p:nvGrpSpPr>
        <p:grpSpPr>
          <a:xfrm>
            <a:off x="-145709" y="150097"/>
            <a:ext cx="9369287" cy="4817133"/>
            <a:chOff x="-145709" y="150097"/>
            <a:chExt cx="9369287" cy="4817133"/>
          </a:xfrm>
        </p:grpSpPr>
        <p:grpSp>
          <p:nvGrpSpPr>
            <p:cNvPr id="281" name="Google Shape;281;g36b16aafe96_2_307"/>
            <p:cNvGrpSpPr/>
            <p:nvPr/>
          </p:nvGrpSpPr>
          <p:grpSpPr>
            <a:xfrm>
              <a:off x="8233640" y="150097"/>
              <a:ext cx="989938" cy="1613709"/>
              <a:chOff x="8233640" y="150097"/>
              <a:chExt cx="989938" cy="1613709"/>
            </a:xfrm>
          </p:grpSpPr>
          <p:grpSp>
            <p:nvGrpSpPr>
              <p:cNvPr id="282" name="Google Shape;282;g36b16aafe96_2_307"/>
              <p:cNvGrpSpPr/>
              <p:nvPr/>
            </p:nvGrpSpPr>
            <p:grpSpPr>
              <a:xfrm rot="-5400000">
                <a:off x="7997251" y="537478"/>
                <a:ext cx="1613705" cy="838949"/>
                <a:chOff x="7623927" y="4379978"/>
                <a:chExt cx="1613705" cy="838949"/>
              </a:xfrm>
            </p:grpSpPr>
            <p:sp>
              <p:nvSpPr>
                <p:cNvPr id="283" name="Google Shape;283;g36b16aafe96_2_307"/>
                <p:cNvSpPr/>
                <p:nvPr/>
              </p:nvSpPr>
              <p:spPr>
                <a:xfrm rot="10800000">
                  <a:off x="8363353" y="4641833"/>
                  <a:ext cx="253359" cy="218585"/>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36b16aafe96_2_307"/>
                <p:cNvSpPr/>
                <p:nvPr/>
              </p:nvSpPr>
              <p:spPr>
                <a:xfrm rot="10800000">
                  <a:off x="7742433" y="4999479"/>
                  <a:ext cx="253359" cy="219448"/>
                </a:xfrm>
                <a:custGeom>
                  <a:rect b="b" l="l" r="r" t="t"/>
                  <a:pathLst>
                    <a:path extrusionOk="0" h="16534" w="19089">
                      <a:moveTo>
                        <a:pt x="4806" y="1"/>
                      </a:moveTo>
                      <a:lnTo>
                        <a:pt x="1" y="8300"/>
                      </a:lnTo>
                      <a:lnTo>
                        <a:pt x="4806" y="16534"/>
                      </a:lnTo>
                      <a:lnTo>
                        <a:pt x="14348" y="16534"/>
                      </a:lnTo>
                      <a:lnTo>
                        <a:pt x="19089" y="8300"/>
                      </a:lnTo>
                      <a:lnTo>
                        <a:pt x="1434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36b16aafe96_2_307"/>
                <p:cNvSpPr/>
                <p:nvPr/>
              </p:nvSpPr>
              <p:spPr>
                <a:xfrm rot="10800000">
                  <a:off x="8619165" y="4473560"/>
                  <a:ext cx="155660" cy="135008"/>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36b16aafe96_2_307"/>
                <p:cNvSpPr/>
                <p:nvPr/>
              </p:nvSpPr>
              <p:spPr>
                <a:xfrm rot="10800000">
                  <a:off x="7949407" y="4641833"/>
                  <a:ext cx="253359" cy="218585"/>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36b16aafe96_2_307"/>
                <p:cNvSpPr/>
                <p:nvPr/>
              </p:nvSpPr>
              <p:spPr>
                <a:xfrm rot="10800000">
                  <a:off x="8570313" y="4999479"/>
                  <a:ext cx="253372" cy="219448"/>
                </a:xfrm>
                <a:custGeom>
                  <a:rect b="b" l="l" r="r" t="t"/>
                  <a:pathLst>
                    <a:path extrusionOk="0" h="16534" w="19090">
                      <a:moveTo>
                        <a:pt x="4742" y="1"/>
                      </a:moveTo>
                      <a:lnTo>
                        <a:pt x="1" y="8300"/>
                      </a:lnTo>
                      <a:lnTo>
                        <a:pt x="4742" y="16534"/>
                      </a:lnTo>
                      <a:lnTo>
                        <a:pt x="14288" y="16534"/>
                      </a:lnTo>
                      <a:lnTo>
                        <a:pt x="19089" y="8300"/>
                      </a:lnTo>
                      <a:lnTo>
                        <a:pt x="1428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36b16aafe96_2_307"/>
                <p:cNvSpPr/>
                <p:nvPr/>
              </p:nvSpPr>
              <p:spPr>
                <a:xfrm rot="10800000">
                  <a:off x="8823675" y="4379978"/>
                  <a:ext cx="253359" cy="218585"/>
                </a:xfrm>
                <a:custGeom>
                  <a:rect b="b" l="l" r="r" t="t"/>
                  <a:pathLst>
                    <a:path extrusionOk="0" h="16469" w="19089">
                      <a:moveTo>
                        <a:pt x="4806" y="1"/>
                      </a:moveTo>
                      <a:lnTo>
                        <a:pt x="1" y="8235"/>
                      </a:lnTo>
                      <a:lnTo>
                        <a:pt x="4806" y="16469"/>
                      </a:lnTo>
                      <a:lnTo>
                        <a:pt x="14348" y="16469"/>
                      </a:lnTo>
                      <a:lnTo>
                        <a:pt x="19089" y="8235"/>
                      </a:lnTo>
                      <a:lnTo>
                        <a:pt x="14348" y="1"/>
                      </a:ln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36b16aafe96_2_307"/>
                <p:cNvSpPr/>
                <p:nvPr/>
              </p:nvSpPr>
              <p:spPr>
                <a:xfrm rot="10800000">
                  <a:off x="8156380" y="4761039"/>
                  <a:ext cx="253359" cy="219461"/>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36b16aafe96_2_307"/>
                <p:cNvSpPr/>
                <p:nvPr/>
              </p:nvSpPr>
              <p:spPr>
                <a:xfrm rot="10800000">
                  <a:off x="8570313" y="4761039"/>
                  <a:ext cx="253372" cy="219461"/>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36b16aafe96_2_307"/>
                <p:cNvSpPr/>
                <p:nvPr/>
              </p:nvSpPr>
              <p:spPr>
                <a:xfrm rot="10800000">
                  <a:off x="8777286" y="4641833"/>
                  <a:ext cx="253372" cy="218585"/>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36b16aafe96_2_307"/>
                <p:cNvSpPr/>
                <p:nvPr/>
              </p:nvSpPr>
              <p:spPr>
                <a:xfrm rot="10800000">
                  <a:off x="8985056" y="4761039"/>
                  <a:ext cx="252576" cy="219461"/>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6b16aafe96_2_307"/>
                <p:cNvSpPr/>
                <p:nvPr/>
              </p:nvSpPr>
              <p:spPr>
                <a:xfrm rot="10800000">
                  <a:off x="7949407" y="4880259"/>
                  <a:ext cx="253359" cy="219448"/>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36b16aafe96_2_307"/>
                <p:cNvSpPr/>
                <p:nvPr/>
              </p:nvSpPr>
              <p:spPr>
                <a:xfrm rot="10800000">
                  <a:off x="8156380" y="4999479"/>
                  <a:ext cx="253359" cy="219448"/>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36b16aafe96_2_307"/>
                <p:cNvSpPr/>
                <p:nvPr/>
              </p:nvSpPr>
              <p:spPr>
                <a:xfrm rot="10800000">
                  <a:off x="8363353" y="4880259"/>
                  <a:ext cx="253359" cy="219448"/>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FFFFF">
                    <a:alpha val="5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36b16aafe96_2_307"/>
                <p:cNvSpPr/>
                <p:nvPr/>
              </p:nvSpPr>
              <p:spPr>
                <a:xfrm flipH="1" rot="-5400000">
                  <a:off x="7616567" y="4943524"/>
                  <a:ext cx="107627" cy="92908"/>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g36b16aafe96_2_307"/>
              <p:cNvSpPr/>
              <p:nvPr/>
            </p:nvSpPr>
            <p:spPr>
              <a:xfrm flipH="1" rot="10800000">
                <a:off x="8233640" y="150097"/>
                <a:ext cx="107627" cy="92908"/>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8" name="Google Shape;298;g36b16aafe96_2_307"/>
            <p:cNvGrpSpPr/>
            <p:nvPr/>
          </p:nvGrpSpPr>
          <p:grpSpPr>
            <a:xfrm>
              <a:off x="-145709" y="2963470"/>
              <a:ext cx="736979" cy="2003760"/>
              <a:chOff x="-145709" y="2963470"/>
              <a:chExt cx="736979" cy="2003760"/>
            </a:xfrm>
          </p:grpSpPr>
          <p:grpSp>
            <p:nvGrpSpPr>
              <p:cNvPr id="299" name="Google Shape;299;g36b16aafe96_2_307"/>
              <p:cNvGrpSpPr/>
              <p:nvPr/>
            </p:nvGrpSpPr>
            <p:grpSpPr>
              <a:xfrm>
                <a:off x="-145709" y="2963470"/>
                <a:ext cx="736979" cy="1645115"/>
                <a:chOff x="-145709" y="1386445"/>
                <a:chExt cx="736979" cy="1645115"/>
              </a:xfrm>
            </p:grpSpPr>
            <p:grpSp>
              <p:nvGrpSpPr>
                <p:cNvPr id="300" name="Google Shape;300;g36b16aafe96_2_307"/>
                <p:cNvGrpSpPr/>
                <p:nvPr/>
              </p:nvGrpSpPr>
              <p:grpSpPr>
                <a:xfrm>
                  <a:off x="-145709" y="1824882"/>
                  <a:ext cx="736979" cy="1206678"/>
                  <a:chOff x="-145709" y="-63844"/>
                  <a:chExt cx="736979" cy="1206678"/>
                </a:xfrm>
              </p:grpSpPr>
              <p:sp>
                <p:nvSpPr>
                  <p:cNvPr id="301" name="Google Shape;301;g36b16aafe96_2_307"/>
                  <p:cNvSpPr/>
                  <p:nvPr/>
                </p:nvSpPr>
                <p:spPr>
                  <a:xfrm rot="5400000">
                    <a:off x="239847" y="988593"/>
                    <a:ext cx="165662" cy="142821"/>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36b16aafe96_2_307"/>
                  <p:cNvSpPr/>
                  <p:nvPr/>
                </p:nvSpPr>
                <p:spPr>
                  <a:xfrm rot="5400000">
                    <a:off x="88704" y="611304"/>
                    <a:ext cx="268153" cy="232261"/>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4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36b16aafe96_2_307"/>
                  <p:cNvSpPr/>
                  <p:nvPr/>
                </p:nvSpPr>
                <p:spPr>
                  <a:xfrm rot="5400000">
                    <a:off x="88704" y="173170"/>
                    <a:ext cx="268153" cy="232261"/>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36b16aafe96_2_307"/>
                  <p:cNvSpPr/>
                  <p:nvPr/>
                </p:nvSpPr>
                <p:spPr>
                  <a:xfrm rot="5400000">
                    <a:off x="215347" y="-45441"/>
                    <a:ext cx="268153" cy="231348"/>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36b16aafe96_2_307"/>
                  <p:cNvSpPr/>
                  <p:nvPr/>
                </p:nvSpPr>
                <p:spPr>
                  <a:xfrm rot="5400000">
                    <a:off x="-163655" y="173170"/>
                    <a:ext cx="268153" cy="232261"/>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36b16aafe96_2_307"/>
                  <p:cNvSpPr/>
                  <p:nvPr/>
                </p:nvSpPr>
                <p:spPr>
                  <a:xfrm rot="5400000">
                    <a:off x="-37483" y="392237"/>
                    <a:ext cx="268153" cy="232261"/>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36b16aafe96_2_307"/>
                  <p:cNvSpPr/>
                  <p:nvPr/>
                </p:nvSpPr>
                <p:spPr>
                  <a:xfrm rot="5400000">
                    <a:off x="-37483" y="-45897"/>
                    <a:ext cx="268153" cy="232261"/>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36b16aafe96_2_307"/>
                  <p:cNvSpPr/>
                  <p:nvPr/>
                </p:nvSpPr>
                <p:spPr>
                  <a:xfrm rot="5400000">
                    <a:off x="341519" y="173627"/>
                    <a:ext cx="268153" cy="231348"/>
                  </a:xfrm>
                  <a:custGeom>
                    <a:rect b="b" l="l" r="r" t="t"/>
                    <a:pathLst>
                      <a:path extrusionOk="0" h="16469" w="19089">
                        <a:moveTo>
                          <a:pt x="4806" y="0"/>
                        </a:moveTo>
                        <a:lnTo>
                          <a:pt x="1" y="8234"/>
                        </a:lnTo>
                        <a:lnTo>
                          <a:pt x="4806" y="16468"/>
                        </a:lnTo>
                        <a:lnTo>
                          <a:pt x="14348" y="16468"/>
                        </a:lnTo>
                        <a:lnTo>
                          <a:pt x="19089" y="8234"/>
                        </a:lnTo>
                        <a:lnTo>
                          <a:pt x="14348" y="0"/>
                        </a:lnTo>
                        <a:close/>
                      </a:path>
                    </a:pathLst>
                  </a:custGeom>
                  <a:solidFill>
                    <a:srgbClr val="FFFFFF">
                      <a:alpha val="6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36b16aafe96_2_307"/>
                  <p:cNvSpPr/>
                  <p:nvPr/>
                </p:nvSpPr>
                <p:spPr>
                  <a:xfrm>
                    <a:off x="471557" y="539509"/>
                    <a:ext cx="115789" cy="100851"/>
                  </a:xfrm>
                  <a:custGeom>
                    <a:rect b="b" l="l" r="r" t="t"/>
                    <a:pathLst>
                      <a:path extrusionOk="0" h="6738" w="7736">
                        <a:moveTo>
                          <a:pt x="1937" y="1"/>
                        </a:moveTo>
                        <a:lnTo>
                          <a:pt x="0" y="3369"/>
                        </a:lnTo>
                        <a:lnTo>
                          <a:pt x="1937" y="6738"/>
                        </a:lnTo>
                        <a:lnTo>
                          <a:pt x="5804" y="6738"/>
                        </a:lnTo>
                        <a:lnTo>
                          <a:pt x="7736" y="3369"/>
                        </a:lnTo>
                        <a:lnTo>
                          <a:pt x="5804" y="1"/>
                        </a:lnTo>
                        <a:close/>
                      </a:path>
                    </a:pathLst>
                  </a:cu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g36b16aafe96_2_307"/>
                <p:cNvGrpSpPr/>
                <p:nvPr/>
              </p:nvGrpSpPr>
              <p:grpSpPr>
                <a:xfrm>
                  <a:off x="-23637" y="1386445"/>
                  <a:ext cx="358448" cy="487220"/>
                  <a:chOff x="-19537" y="-63843"/>
                  <a:chExt cx="358448" cy="487220"/>
                </a:xfrm>
              </p:grpSpPr>
              <p:sp>
                <p:nvSpPr>
                  <p:cNvPr id="311" name="Google Shape;311;g36b16aafe96_2_307"/>
                  <p:cNvSpPr/>
                  <p:nvPr/>
                </p:nvSpPr>
                <p:spPr>
                  <a:xfrm rot="5400000">
                    <a:off x="88704" y="173170"/>
                    <a:ext cx="268153" cy="232261"/>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8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36b16aafe96_2_307"/>
                  <p:cNvSpPr/>
                  <p:nvPr/>
                </p:nvSpPr>
                <p:spPr>
                  <a:xfrm rot="5400000">
                    <a:off x="-37483" y="-45897"/>
                    <a:ext cx="268153" cy="232261"/>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3" name="Google Shape;313;g36b16aafe96_2_307"/>
              <p:cNvSpPr/>
              <p:nvPr/>
            </p:nvSpPr>
            <p:spPr>
              <a:xfrm flipH="1" rot="10800000">
                <a:off x="92865" y="4874322"/>
                <a:ext cx="107627" cy="92908"/>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314" name="Google Shape;314;g36b16aafe96_2_307"/>
          <p:cNvPicPr preferRelativeResize="0"/>
          <p:nvPr/>
        </p:nvPicPr>
        <p:blipFill rotWithShape="1">
          <a:blip r:embed="rId2">
            <a:alphaModFix/>
          </a:blip>
          <a:srcRect b="21742" l="19248" r="24635" t="9344"/>
          <a:stretch/>
        </p:blipFill>
        <p:spPr>
          <a:xfrm rot="-5567634">
            <a:off x="8369077" y="-197615"/>
            <a:ext cx="1384801" cy="170044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5" name="Shape 315"/>
        <p:cNvGrpSpPr/>
        <p:nvPr/>
      </p:nvGrpSpPr>
      <p:grpSpPr>
        <a:xfrm>
          <a:off x="0" y="0"/>
          <a:ext cx="0" cy="0"/>
          <a:chOff x="0" y="0"/>
          <a:chExt cx="0" cy="0"/>
        </a:xfrm>
      </p:grpSpPr>
      <p:sp>
        <p:nvSpPr>
          <p:cNvPr id="316" name="Google Shape;316;g36b16aafe96_2_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17" name="Google Shape;317;g36b16aafe96_2_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8" name="Google Shape;318;g36b16aafe96_2_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g36b16aafe96_2_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1" name="Google Shape;321;g36b16aafe96_2_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2" name="Shape 322"/>
        <p:cNvGrpSpPr/>
        <p:nvPr/>
      </p:nvGrpSpPr>
      <p:grpSpPr>
        <a:xfrm>
          <a:off x="0" y="0"/>
          <a:ext cx="0" cy="0"/>
          <a:chOff x="0" y="0"/>
          <a:chExt cx="0" cy="0"/>
        </a:xfrm>
      </p:grpSpPr>
      <p:sp>
        <p:nvSpPr>
          <p:cNvPr id="323" name="Google Shape;323;g36b16aafe96_2_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4" name="Google Shape;324;g36b16aafe96_2_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5" name="Google Shape;325;g36b16aafe96_2_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6" name="Google Shape;326;g36b16aafe96_2_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6b16aafe96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36b16aafe96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g36b16aafe96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apecer@berea.edu" TargetMode="External"/><Relationship Id="rId4" Type="http://schemas.openxmlformats.org/officeDocument/2006/relationships/hyperlink" Target="mailto:eschmitt@nova.edu" TargetMode="External"/><Relationship Id="rId5" Type="http://schemas.openxmlformats.org/officeDocument/2006/relationships/hyperlink" Target="https://www.rcsb.org/" TargetMode="External"/><Relationship Id="rId6" Type="http://schemas.openxmlformats.org/officeDocument/2006/relationships/hyperlink" Target="https://molecular-casenet.rcsb.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hyperlink" Target="http://dx.doi.org/10.3389/feduc.2024.1379515"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5.png"/><Relationship Id="rId13" Type="http://schemas.openxmlformats.org/officeDocument/2006/relationships/image" Target="../media/image20.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14.png"/><Relationship Id="rId1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9.png"/><Relationship Id="rId7" Type="http://schemas.openxmlformats.org/officeDocument/2006/relationships/image" Target="../media/image22.png"/><Relationship Id="rId8" Type="http://schemas.openxmlformats.org/officeDocument/2006/relationships/image" Target="../media/image26.png"/></Relationships>
</file>

<file path=ppt/slides/_rels/slide5.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hyperlink" Target="https://sharkmedia.nova.edu/media/t/1_phsvwpa2" TargetMode="External"/><Relationship Id="rId13" Type="http://schemas.openxmlformats.org/officeDocument/2006/relationships/image" Target="../media/image25.jp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hyperlink" Target="https://sharkmedia.nova.edu/media/t/1_phsvwpa2" TargetMode="External"/><Relationship Id="rId15" Type="http://schemas.openxmlformats.org/officeDocument/2006/relationships/hyperlink" Target="https://together.stjude.org/en-us/about-pediatric-cancer/types/leukemia/acute-myeloid-leukemia-aml.html" TargetMode="External"/><Relationship Id="rId14" Type="http://schemas.openxmlformats.org/officeDocument/2006/relationships/image" Target="../media/image23.jpg"/><Relationship Id="rId17" Type="http://schemas.openxmlformats.org/officeDocument/2006/relationships/image" Target="../media/image27.png"/><Relationship Id="rId16" Type="http://schemas.openxmlformats.org/officeDocument/2006/relationships/image" Target="../media/image18.png"/><Relationship Id="rId5" Type="http://schemas.openxmlformats.org/officeDocument/2006/relationships/image" Target="../media/image10.png"/><Relationship Id="rId19" Type="http://schemas.openxmlformats.org/officeDocument/2006/relationships/image" Target="../media/image17.png"/><Relationship Id="rId6" Type="http://schemas.openxmlformats.org/officeDocument/2006/relationships/image" Target="../media/image19.png"/><Relationship Id="rId18" Type="http://schemas.openxmlformats.org/officeDocument/2006/relationships/hyperlink" Target="https://www.giftoflife.org/swab" TargetMode="External"/><Relationship Id="rId7" Type="http://schemas.openxmlformats.org/officeDocument/2006/relationships/hyperlink" Target="https://sharkmedia.nova.edu/media/Missys+Story+-+Draft+3/1_muijg5l1" TargetMode="External"/><Relationship Id="rId8" Type="http://schemas.openxmlformats.org/officeDocument/2006/relationships/hyperlink" Target="https://sharkmedia.nova.edu/media/Missys+Story+-+Draft+3/1_muijg5l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nsuworks.nova.edu/protein_modeling_reports/" TargetMode="External"/><Relationship Id="rId4" Type="http://schemas.openxmlformats.org/officeDocument/2006/relationships/hyperlink" Target="https://3dmoleculardesigns.com/smart-teams" TargetMode="External"/><Relationship Id="rId5" Type="http://schemas.openxmlformats.org/officeDocument/2006/relationships/hyperlink" Target="https://molecular-casenet.rcsb.org/" TargetMode="External"/><Relationship Id="rId6" Type="http://schemas.openxmlformats.org/officeDocument/2006/relationships/hyperlink" Target="https://sharkmedia.nova.edu/media/Missys+Story+-+Draft+3/1_muijg5l1" TargetMode="External"/><Relationship Id="rId7" Type="http://schemas.openxmlformats.org/officeDocument/2006/relationships/hyperlink" Target="https://sharkmedia.nova.edu/media/t/1_phsvwpa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33609eb1bfb_0_0"/>
          <p:cNvSpPr txBox="1"/>
          <p:nvPr>
            <p:ph type="title"/>
          </p:nvPr>
        </p:nvSpPr>
        <p:spPr>
          <a:xfrm>
            <a:off x="0" y="133475"/>
            <a:ext cx="9144000" cy="56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3100"/>
              <a:t>Teaching biology with real world examples and molecular storytelling</a:t>
            </a:r>
            <a:endParaRPr b="1" sz="3100"/>
          </a:p>
        </p:txBody>
      </p:sp>
      <p:sp>
        <p:nvSpPr>
          <p:cNvPr id="553" name="Google Shape;553;g33609eb1bfb_0_0"/>
          <p:cNvSpPr txBox="1"/>
          <p:nvPr>
            <p:ph idx="1" type="subTitle"/>
          </p:nvPr>
        </p:nvSpPr>
        <p:spPr>
          <a:xfrm>
            <a:off x="0" y="1333300"/>
            <a:ext cx="9144000" cy="303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600"/>
              <a:buNone/>
            </a:pPr>
            <a:r>
              <a:rPr lang="en-US" sz="1900"/>
              <a:t>Rashmi Capece; Dept. of Chemistry, Berea College, Berea, KY; </a:t>
            </a:r>
            <a:r>
              <a:rPr lang="en-US" sz="1900" u="sng">
                <a:solidFill>
                  <a:schemeClr val="hlink"/>
                </a:solidFill>
                <a:hlinkClick r:id="rId3"/>
              </a:rPr>
              <a:t>capecer@berea.edu</a:t>
            </a:r>
            <a:r>
              <a:rPr lang="en-US" sz="1900"/>
              <a:t> </a:t>
            </a:r>
            <a:endParaRPr sz="1900"/>
          </a:p>
          <a:p>
            <a:pPr indent="0" lvl="0" marL="0" rtl="0" algn="ctr">
              <a:lnSpc>
                <a:spcPct val="115000"/>
              </a:lnSpc>
              <a:spcBef>
                <a:spcPts val="0"/>
              </a:spcBef>
              <a:spcAft>
                <a:spcPts val="0"/>
              </a:spcAft>
              <a:buSzPts val="1600"/>
              <a:buNone/>
            </a:pPr>
            <a:r>
              <a:rPr lang="en-US" sz="1900"/>
              <a:t>Emily Schmitt Lavin;  Dept. of Biological Sciences, Nova Southeastern University; Ft. Lauderdale, FL; </a:t>
            </a:r>
            <a:r>
              <a:rPr lang="en-US" sz="1900" u="sng">
                <a:solidFill>
                  <a:schemeClr val="hlink"/>
                </a:solidFill>
                <a:hlinkClick r:id="rId4"/>
              </a:rPr>
              <a:t>eschmitt@nova.edu</a:t>
            </a:r>
            <a:r>
              <a:rPr lang="en-US" sz="1900"/>
              <a:t> </a:t>
            </a:r>
            <a:endParaRPr sz="1900"/>
          </a:p>
          <a:p>
            <a:pPr indent="0" lvl="0" marL="0" rtl="0" algn="ctr">
              <a:lnSpc>
                <a:spcPct val="115000"/>
              </a:lnSpc>
              <a:spcBef>
                <a:spcPts val="0"/>
              </a:spcBef>
              <a:spcAft>
                <a:spcPts val="0"/>
              </a:spcAft>
              <a:buSzPts val="1600"/>
              <a:buNone/>
            </a:pPr>
            <a:r>
              <a:t/>
            </a:r>
            <a:endParaRPr sz="1900"/>
          </a:p>
          <a:p>
            <a:pPr indent="0" lvl="0" marL="0" rtl="0" algn="ctr">
              <a:lnSpc>
                <a:spcPct val="115000"/>
              </a:lnSpc>
              <a:spcBef>
                <a:spcPts val="0"/>
              </a:spcBef>
              <a:spcAft>
                <a:spcPts val="0"/>
              </a:spcAft>
              <a:buSzPts val="1600"/>
              <a:buNone/>
            </a:pPr>
            <a:r>
              <a:t/>
            </a:r>
            <a:endParaRPr sz="400"/>
          </a:p>
          <a:p>
            <a:pPr indent="0" lvl="0" marL="0" rtl="0" algn="ctr">
              <a:lnSpc>
                <a:spcPct val="115000"/>
              </a:lnSpc>
              <a:spcBef>
                <a:spcPts val="0"/>
              </a:spcBef>
              <a:spcAft>
                <a:spcPts val="0"/>
              </a:spcAft>
              <a:buSzPts val="1600"/>
              <a:buNone/>
            </a:pPr>
            <a:r>
              <a:t/>
            </a:r>
            <a:endParaRPr sz="400"/>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rPr>
              <a:t>Consistently we find that students LOVE these applied examples using easily available resources from the </a:t>
            </a:r>
            <a:r>
              <a:rPr lang="en-US" sz="2000" u="sng">
                <a:solidFill>
                  <a:schemeClr val="hlink"/>
                </a:solidFill>
                <a:hlinkClick r:id="rId5"/>
              </a:rPr>
              <a:t>Protein Data Bank</a:t>
            </a:r>
            <a:r>
              <a:rPr lang="en-US" sz="2000">
                <a:solidFill>
                  <a:schemeClr val="dk1"/>
                </a:solidFill>
              </a:rPr>
              <a:t>.</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rPr>
              <a:t>Using these resources reinvigorates us as we teach important molecular and biochemical concepts using </a:t>
            </a:r>
            <a:r>
              <a:rPr lang="en-US" sz="2000" u="sng">
                <a:solidFill>
                  <a:schemeClr val="hlink"/>
                </a:solidFill>
                <a:hlinkClick r:id="rId6"/>
              </a:rPr>
              <a:t>Molecular Cases</a:t>
            </a:r>
            <a:r>
              <a:rPr lang="en-US" sz="2000">
                <a:solidFill>
                  <a:schemeClr val="dk1"/>
                </a:solidFill>
              </a:rPr>
              <a:t>.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000">
                <a:solidFill>
                  <a:schemeClr val="dk1"/>
                </a:solidFill>
              </a:rPr>
              <a:t>We hope that you will be inspired to do the same.</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7" name="Shape 557"/>
        <p:cNvGrpSpPr/>
        <p:nvPr/>
      </p:nvGrpSpPr>
      <p:grpSpPr>
        <a:xfrm>
          <a:off x="0" y="0"/>
          <a:ext cx="0" cy="0"/>
          <a:chOff x="0" y="0"/>
          <a:chExt cx="0" cy="0"/>
        </a:xfrm>
      </p:grpSpPr>
      <p:sp>
        <p:nvSpPr>
          <p:cNvPr id="558" name="Google Shape;558;g33d63f257aa_1_0"/>
          <p:cNvSpPr txBox="1"/>
          <p:nvPr>
            <p:ph type="title"/>
          </p:nvPr>
        </p:nvSpPr>
        <p:spPr>
          <a:xfrm>
            <a:off x="283125" y="298625"/>
            <a:ext cx="8596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3000"/>
              <a:t>Making Molecular and Structural Biology Engaging for Students through Storytelling</a:t>
            </a:r>
            <a:endParaRPr b="1" sz="3000"/>
          </a:p>
          <a:p>
            <a:pPr indent="0" lvl="0" marL="0" rtl="0" algn="ctr">
              <a:lnSpc>
                <a:spcPct val="100000"/>
              </a:lnSpc>
              <a:spcBef>
                <a:spcPts val="0"/>
              </a:spcBef>
              <a:spcAft>
                <a:spcPts val="0"/>
              </a:spcAft>
              <a:buSzPts val="3000"/>
              <a:buNone/>
            </a:pPr>
            <a:r>
              <a:t/>
            </a:r>
            <a:endParaRPr sz="2600"/>
          </a:p>
          <a:p>
            <a:pPr indent="0" lvl="0" marL="0" rtl="0" algn="ctr">
              <a:lnSpc>
                <a:spcPct val="100000"/>
              </a:lnSpc>
              <a:spcBef>
                <a:spcPts val="0"/>
              </a:spcBef>
              <a:spcAft>
                <a:spcPts val="0"/>
              </a:spcAft>
              <a:buSzPts val="3000"/>
              <a:buNone/>
            </a:pPr>
            <a:r>
              <a:rPr lang="en-US" sz="2700"/>
              <a:t>Our Examples and How to Approach Making Your Own - while showing students resources (Protein Data Bank, including Mol*, and more)</a:t>
            </a:r>
            <a:endParaRPr sz="2700"/>
          </a:p>
          <a:p>
            <a:pPr indent="0" lvl="0" marL="0" rtl="0" algn="ctr">
              <a:lnSpc>
                <a:spcPct val="100000"/>
              </a:lnSpc>
              <a:spcBef>
                <a:spcPts val="0"/>
              </a:spcBef>
              <a:spcAft>
                <a:spcPts val="0"/>
              </a:spcAft>
              <a:buSzPts val="3000"/>
              <a:buNone/>
            </a:pPr>
            <a:r>
              <a:t/>
            </a:r>
            <a:endParaRPr/>
          </a:p>
          <a:p>
            <a:pPr indent="0" lvl="0" marL="0" rtl="0" algn="ctr">
              <a:lnSpc>
                <a:spcPct val="100000"/>
              </a:lnSpc>
              <a:spcBef>
                <a:spcPts val="0"/>
              </a:spcBef>
              <a:spcAft>
                <a:spcPts val="0"/>
              </a:spcAft>
              <a:buSzPts val="3000"/>
              <a:buNone/>
            </a:pPr>
            <a:r>
              <a:t/>
            </a:r>
            <a:endParaRPr/>
          </a:p>
          <a:p>
            <a:pPr indent="0" lvl="0" marL="0" rtl="0" algn="ctr">
              <a:lnSpc>
                <a:spcPct val="100000"/>
              </a:lnSpc>
              <a:spcBef>
                <a:spcPts val="0"/>
              </a:spcBef>
              <a:spcAft>
                <a:spcPts val="0"/>
              </a:spcAft>
              <a:buSzPts val="3000"/>
              <a:buNone/>
            </a:pPr>
            <a:r>
              <a:t/>
            </a:r>
            <a:endParaRPr/>
          </a:p>
        </p:txBody>
      </p:sp>
      <p:sp>
        <p:nvSpPr>
          <p:cNvPr id="559" name="Google Shape;559;g33d63f257aa_1_0"/>
          <p:cNvSpPr txBox="1"/>
          <p:nvPr>
            <p:ph idx="1" type="subTitle"/>
          </p:nvPr>
        </p:nvSpPr>
        <p:spPr>
          <a:xfrm>
            <a:off x="194625" y="3197625"/>
            <a:ext cx="9066900" cy="10311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400"/>
              <a:buChar char="●"/>
            </a:pPr>
            <a:r>
              <a:rPr lang="en-US" sz="2400">
                <a:solidFill>
                  <a:schemeClr val="dk1"/>
                </a:solidFill>
              </a:rPr>
              <a:t>Deubiquitinating Enzyme and MIC-CAP Syndrome </a:t>
            </a:r>
            <a:endParaRPr sz="2400">
              <a:solidFill>
                <a:schemeClr val="dk1"/>
              </a:solidFill>
            </a:endParaRPr>
          </a:p>
          <a:p>
            <a:pPr indent="-368300" lvl="1" marL="914400" rtl="0" algn="l">
              <a:lnSpc>
                <a:spcPct val="115000"/>
              </a:lnSpc>
              <a:spcBef>
                <a:spcPts val="0"/>
              </a:spcBef>
              <a:spcAft>
                <a:spcPts val="0"/>
              </a:spcAft>
              <a:buClr>
                <a:srgbClr val="000000"/>
              </a:buClr>
              <a:buSzPts val="2400"/>
              <a:buChar char="○"/>
            </a:pPr>
            <a:r>
              <a:rPr lang="en-US" sz="2400">
                <a:solidFill>
                  <a:schemeClr val="dk1"/>
                </a:solidFill>
              </a:rPr>
              <a:t>(Daisy’s Doula Job)</a:t>
            </a:r>
            <a:endParaRPr sz="2400">
              <a:solidFill>
                <a:schemeClr val="dk1"/>
              </a:solidFill>
            </a:endParaRPr>
          </a:p>
          <a:p>
            <a:pPr indent="-381000" lvl="0" marL="457200" rtl="0" algn="l">
              <a:lnSpc>
                <a:spcPct val="115000"/>
              </a:lnSpc>
              <a:spcBef>
                <a:spcPts val="0"/>
              </a:spcBef>
              <a:spcAft>
                <a:spcPts val="0"/>
              </a:spcAft>
              <a:buClr>
                <a:srgbClr val="000000"/>
              </a:buClr>
              <a:buSzPts val="2400"/>
              <a:buChar char="●"/>
            </a:pPr>
            <a:r>
              <a:rPr lang="en-US" sz="2400">
                <a:solidFill>
                  <a:srgbClr val="000000"/>
                </a:solidFill>
              </a:rPr>
              <a:t>Krebs Cycle Enzymes and Cancer Treatment </a:t>
            </a:r>
            <a:endParaRPr sz="2400">
              <a:solidFill>
                <a:srgbClr val="000000"/>
              </a:solidFill>
            </a:endParaRPr>
          </a:p>
          <a:p>
            <a:pPr indent="-368300" lvl="1" marL="914400" rtl="0" algn="l">
              <a:lnSpc>
                <a:spcPct val="115000"/>
              </a:lnSpc>
              <a:spcBef>
                <a:spcPts val="0"/>
              </a:spcBef>
              <a:spcAft>
                <a:spcPts val="0"/>
              </a:spcAft>
              <a:buClr>
                <a:srgbClr val="000000"/>
              </a:buClr>
              <a:buSzPts val="2400"/>
              <a:buChar char="○"/>
            </a:pPr>
            <a:r>
              <a:rPr lang="en-US" sz="2400">
                <a:solidFill>
                  <a:srgbClr val="000000"/>
                </a:solidFill>
              </a:rPr>
              <a:t>(Missy’s Story)</a:t>
            </a:r>
            <a:endParaRPr sz="1200">
              <a:solidFill>
                <a:srgbClr val="000000"/>
              </a:solidFill>
            </a:endParaRPr>
          </a:p>
          <a:p>
            <a:pPr indent="0" lvl="0" marL="0" rtl="0" algn="l">
              <a:lnSpc>
                <a:spcPct val="115000"/>
              </a:lnSpc>
              <a:spcBef>
                <a:spcPts val="0"/>
              </a:spcBef>
              <a:spcAft>
                <a:spcPts val="0"/>
              </a:spcAft>
              <a:buSzPts val="1600"/>
              <a:buNone/>
            </a:pPr>
            <a:r>
              <a:t/>
            </a:r>
            <a:endParaRPr sz="1200">
              <a:solidFill>
                <a:srgbClr val="000000"/>
              </a:solidFill>
            </a:endParaRPr>
          </a:p>
          <a:p>
            <a:pPr indent="0" lvl="0" marL="0" rtl="0" algn="l">
              <a:lnSpc>
                <a:spcPct val="115000"/>
              </a:lnSpc>
              <a:spcBef>
                <a:spcPts val="0"/>
              </a:spcBef>
              <a:spcAft>
                <a:spcPts val="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sp>
        <p:nvSpPr>
          <p:cNvPr id="564" name="Google Shape;564;g36e387b7c68_3_0"/>
          <p:cNvSpPr txBox="1"/>
          <p:nvPr>
            <p:ph type="title"/>
          </p:nvPr>
        </p:nvSpPr>
        <p:spPr>
          <a:xfrm>
            <a:off x="0" y="-128925"/>
            <a:ext cx="94017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US"/>
              <a:t>Hero’s Journey</a:t>
            </a:r>
            <a:r>
              <a:rPr b="1" lang="en-US"/>
              <a:t> of making a molecular case study</a:t>
            </a:r>
            <a:endParaRPr b="1"/>
          </a:p>
          <a:p>
            <a:pPr indent="0" lvl="0" marL="0" rtl="0" algn="ctr">
              <a:lnSpc>
                <a:spcPct val="100000"/>
              </a:lnSpc>
              <a:spcBef>
                <a:spcPts val="0"/>
              </a:spcBef>
              <a:spcAft>
                <a:spcPts val="0"/>
              </a:spcAft>
              <a:buSzPts val="3000"/>
              <a:buNone/>
            </a:pPr>
            <a:r>
              <a:rPr lang="en-US" sz="2200"/>
              <a:t>Connecting the molecular and macroscopic world </a:t>
            </a:r>
            <a:endParaRPr sz="2200"/>
          </a:p>
          <a:p>
            <a:pPr indent="0" lvl="0" marL="0" rtl="0" algn="ctr">
              <a:lnSpc>
                <a:spcPct val="100000"/>
              </a:lnSpc>
              <a:spcBef>
                <a:spcPts val="0"/>
              </a:spcBef>
              <a:spcAft>
                <a:spcPts val="0"/>
              </a:spcAft>
              <a:buSzPts val="3000"/>
              <a:buNone/>
            </a:pPr>
            <a:r>
              <a:rPr lang="en-US" sz="1900"/>
              <a:t>chemistry and biology - </a:t>
            </a:r>
            <a:r>
              <a:rPr b="1" lang="en-US" sz="1900"/>
              <a:t>Faculty Mentoring Network - Protein Data Bank Tools</a:t>
            </a:r>
            <a:endParaRPr b="1" sz="1900"/>
          </a:p>
        </p:txBody>
      </p:sp>
      <p:pic>
        <p:nvPicPr>
          <p:cNvPr id="565" name="Google Shape;565;g36e387b7c68_3_0"/>
          <p:cNvPicPr preferRelativeResize="0"/>
          <p:nvPr/>
        </p:nvPicPr>
        <p:blipFill rotWithShape="1">
          <a:blip r:embed="rId3">
            <a:alphaModFix/>
          </a:blip>
          <a:srcRect b="0" l="0" r="0" t="0"/>
          <a:stretch/>
        </p:blipFill>
        <p:spPr>
          <a:xfrm>
            <a:off x="2819625" y="1109975"/>
            <a:ext cx="4004875" cy="3952225"/>
          </a:xfrm>
          <a:prstGeom prst="rect">
            <a:avLst/>
          </a:prstGeom>
          <a:noFill/>
          <a:ln>
            <a:noFill/>
          </a:ln>
        </p:spPr>
      </p:pic>
      <p:sp>
        <p:nvSpPr>
          <p:cNvPr id="566" name="Google Shape;566;g36e387b7c68_3_0"/>
          <p:cNvSpPr txBox="1"/>
          <p:nvPr/>
        </p:nvSpPr>
        <p:spPr>
          <a:xfrm>
            <a:off x="0" y="4743300"/>
            <a:ext cx="37278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1300">
                <a:solidFill>
                  <a:srgbClr val="555555"/>
                </a:solidFill>
                <a:highlight>
                  <a:srgbClr val="FFFFFF"/>
                </a:highlight>
              </a:rPr>
              <a:t>DOI:</a:t>
            </a:r>
            <a:r>
              <a:rPr lang="en-US" sz="1300" u="sng">
                <a:solidFill>
                  <a:schemeClr val="hlink"/>
                </a:solidFill>
                <a:highlight>
                  <a:srgbClr val="FFFFFF"/>
                </a:highlight>
                <a:hlinkClick r:id="rId4"/>
              </a:rPr>
              <a:t>10.3389/feduc.2024.1379515</a:t>
            </a:r>
            <a:r>
              <a:rPr lang="en-US" sz="1300"/>
              <a:t> (Figure 4)</a:t>
            </a:r>
            <a:endParaRPr i="0" sz="1300" u="none" cap="none" strike="noStrike">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g36e3fb161f1_0_8"/>
          <p:cNvPicPr preferRelativeResize="0"/>
          <p:nvPr/>
        </p:nvPicPr>
        <p:blipFill rotWithShape="1">
          <a:blip r:embed="rId3">
            <a:alphaModFix/>
          </a:blip>
          <a:srcRect b="14131" l="4919" r="5314" t="5894"/>
          <a:stretch/>
        </p:blipFill>
        <p:spPr>
          <a:xfrm>
            <a:off x="173774" y="351825"/>
            <a:ext cx="2441700" cy="592375"/>
          </a:xfrm>
          <a:prstGeom prst="rect">
            <a:avLst/>
          </a:prstGeom>
          <a:noFill/>
          <a:ln>
            <a:noFill/>
          </a:ln>
        </p:spPr>
      </p:pic>
      <p:pic>
        <p:nvPicPr>
          <p:cNvPr id="572" name="Google Shape;572;g36e3fb161f1_0_8"/>
          <p:cNvPicPr preferRelativeResize="0"/>
          <p:nvPr/>
        </p:nvPicPr>
        <p:blipFill rotWithShape="1">
          <a:blip r:embed="rId4">
            <a:alphaModFix/>
          </a:blip>
          <a:srcRect b="0" l="8017" r="6504" t="0"/>
          <a:stretch/>
        </p:blipFill>
        <p:spPr>
          <a:xfrm>
            <a:off x="3759525" y="196575"/>
            <a:ext cx="2184463" cy="792498"/>
          </a:xfrm>
          <a:prstGeom prst="rect">
            <a:avLst/>
          </a:prstGeom>
          <a:noFill/>
          <a:ln>
            <a:noFill/>
          </a:ln>
        </p:spPr>
      </p:pic>
      <p:pic>
        <p:nvPicPr>
          <p:cNvPr id="573" name="Google Shape;573;g36e3fb161f1_0_8"/>
          <p:cNvPicPr preferRelativeResize="0"/>
          <p:nvPr/>
        </p:nvPicPr>
        <p:blipFill rotWithShape="1">
          <a:blip r:embed="rId5">
            <a:alphaModFix/>
          </a:blip>
          <a:srcRect b="0" l="0" r="7278" t="0"/>
          <a:stretch/>
        </p:blipFill>
        <p:spPr>
          <a:xfrm>
            <a:off x="6998300" y="255875"/>
            <a:ext cx="2074900" cy="731800"/>
          </a:xfrm>
          <a:prstGeom prst="rect">
            <a:avLst/>
          </a:prstGeom>
          <a:noFill/>
          <a:ln>
            <a:noFill/>
          </a:ln>
        </p:spPr>
      </p:pic>
      <p:sp>
        <p:nvSpPr>
          <p:cNvPr id="574" name="Google Shape;574;g36e3fb161f1_0_8"/>
          <p:cNvSpPr txBox="1"/>
          <p:nvPr/>
        </p:nvSpPr>
        <p:spPr>
          <a:xfrm>
            <a:off x="71800" y="-51000"/>
            <a:ext cx="277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rPr>
              <a:t>Daisy’s Doula Job</a:t>
            </a:r>
            <a:endParaRPr b="1" sz="2000">
              <a:solidFill>
                <a:schemeClr val="dk1"/>
              </a:solidFill>
            </a:endParaRPr>
          </a:p>
        </p:txBody>
      </p:sp>
      <p:sp>
        <p:nvSpPr>
          <p:cNvPr id="575" name="Google Shape;575;g36e3fb161f1_0_8"/>
          <p:cNvSpPr/>
          <p:nvPr/>
        </p:nvSpPr>
        <p:spPr>
          <a:xfrm>
            <a:off x="78150" y="1065175"/>
            <a:ext cx="2776900" cy="4029125"/>
          </a:xfrm>
          <a:prstGeom prst="flowChartProcess">
            <a:avLst/>
          </a:prstGeom>
          <a:noFill/>
          <a:ln cap="flat" cmpd="sng" w="2857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76" name="Google Shape;576;g36e3fb161f1_0_8"/>
          <p:cNvSpPr/>
          <p:nvPr/>
        </p:nvSpPr>
        <p:spPr>
          <a:xfrm>
            <a:off x="2933850" y="1071838"/>
            <a:ext cx="4064450" cy="4029125"/>
          </a:xfrm>
          <a:prstGeom prst="flowChartProcess">
            <a:avLst/>
          </a:prstGeom>
          <a:no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77" name="Google Shape;577;g36e3fb161f1_0_8"/>
          <p:cNvSpPr/>
          <p:nvPr/>
        </p:nvSpPr>
        <p:spPr>
          <a:xfrm>
            <a:off x="7077100" y="1096600"/>
            <a:ext cx="1996100" cy="3979575"/>
          </a:xfrm>
          <a:prstGeom prst="flowChartProcess">
            <a:avLst/>
          </a:prstGeom>
          <a:no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cxnSp>
        <p:nvCxnSpPr>
          <p:cNvPr id="578" name="Google Shape;578;g36e3fb161f1_0_8"/>
          <p:cNvCxnSpPr/>
          <p:nvPr/>
        </p:nvCxnSpPr>
        <p:spPr>
          <a:xfrm>
            <a:off x="2841475" y="638921"/>
            <a:ext cx="745800" cy="0"/>
          </a:xfrm>
          <a:prstGeom prst="straightConnector1">
            <a:avLst/>
          </a:prstGeom>
          <a:noFill/>
          <a:ln cap="flat" cmpd="sng" w="38100">
            <a:solidFill>
              <a:schemeClr val="dk2"/>
            </a:solidFill>
            <a:prstDash val="solid"/>
            <a:round/>
            <a:headEnd len="med" w="med" type="none"/>
            <a:tailEnd len="med" w="med" type="triangle"/>
          </a:ln>
        </p:spPr>
      </p:cxnSp>
      <p:cxnSp>
        <p:nvCxnSpPr>
          <p:cNvPr id="579" name="Google Shape;579;g36e3fb161f1_0_8"/>
          <p:cNvCxnSpPr/>
          <p:nvPr/>
        </p:nvCxnSpPr>
        <p:spPr>
          <a:xfrm>
            <a:off x="6098250" y="661046"/>
            <a:ext cx="745800" cy="0"/>
          </a:xfrm>
          <a:prstGeom prst="straightConnector1">
            <a:avLst/>
          </a:prstGeom>
          <a:noFill/>
          <a:ln cap="flat" cmpd="sng" w="38100">
            <a:solidFill>
              <a:schemeClr val="dk2"/>
            </a:solidFill>
            <a:prstDash val="solid"/>
            <a:round/>
            <a:headEnd len="med" w="med" type="none"/>
            <a:tailEnd len="med" w="med" type="triangle"/>
          </a:ln>
        </p:spPr>
      </p:cxnSp>
      <p:sp>
        <p:nvSpPr>
          <p:cNvPr id="580" name="Google Shape;580;g36e3fb161f1_0_8"/>
          <p:cNvSpPr txBox="1"/>
          <p:nvPr/>
        </p:nvSpPr>
        <p:spPr>
          <a:xfrm>
            <a:off x="740923" y="1070525"/>
            <a:ext cx="2074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434343"/>
                </a:solidFill>
              </a:rPr>
              <a:t>Daisy- Certified doula, third year undergraduate majoring in Biochemistry worked for a family with a newborn during summer.</a:t>
            </a:r>
            <a:endParaRPr sz="1000">
              <a:solidFill>
                <a:srgbClr val="434343"/>
              </a:solidFill>
            </a:endParaRPr>
          </a:p>
        </p:txBody>
      </p:sp>
      <p:sp>
        <p:nvSpPr>
          <p:cNvPr id="581" name="Google Shape;581;g36e3fb161f1_0_8"/>
          <p:cNvSpPr txBox="1"/>
          <p:nvPr/>
        </p:nvSpPr>
        <p:spPr>
          <a:xfrm>
            <a:off x="917450" y="1688188"/>
            <a:ext cx="13833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434343"/>
                </a:solidFill>
              </a:rPr>
              <a:t>The newborn had a small-sized head and developed seizures shortly after birth.  Doctors diagnosed the baby with Microcephaly Capillary (MIC-CAP) malformation syndrome.</a:t>
            </a:r>
            <a:endParaRPr sz="1000">
              <a:solidFill>
                <a:srgbClr val="434343"/>
              </a:solidFill>
            </a:endParaRPr>
          </a:p>
        </p:txBody>
      </p:sp>
      <p:sp>
        <p:nvSpPr>
          <p:cNvPr id="582" name="Google Shape;582;g36e3fb161f1_0_8"/>
          <p:cNvSpPr txBox="1"/>
          <p:nvPr/>
        </p:nvSpPr>
        <p:spPr>
          <a:xfrm>
            <a:off x="104550" y="3271850"/>
            <a:ext cx="26853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200">
                <a:solidFill>
                  <a:schemeClr val="dk1"/>
                </a:solidFill>
              </a:rPr>
              <a:t>Research Question: How does the mutation T313I in AMSH results in microcephaly and epilepsy in MIC-CAP syndrome?</a:t>
            </a:r>
            <a:endParaRPr b="1" sz="2100">
              <a:solidFill>
                <a:schemeClr val="dk2"/>
              </a:solidFill>
            </a:endParaRPr>
          </a:p>
        </p:txBody>
      </p:sp>
      <p:sp>
        <p:nvSpPr>
          <p:cNvPr id="583" name="Google Shape;583;g36e3fb161f1_0_8"/>
          <p:cNvSpPr txBox="1"/>
          <p:nvPr/>
        </p:nvSpPr>
        <p:spPr>
          <a:xfrm>
            <a:off x="184650" y="4126825"/>
            <a:ext cx="2605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434343"/>
                </a:solidFill>
              </a:rPr>
              <a:t>AMSH, a deubiquitinating enzyme (DUB) involved in cell surface receptor-mediated endocytosis and sorting carried out by ESCRT machinery.</a:t>
            </a:r>
            <a:endParaRPr sz="1000">
              <a:solidFill>
                <a:srgbClr val="434343"/>
              </a:solidFill>
            </a:endParaRPr>
          </a:p>
        </p:txBody>
      </p:sp>
      <p:pic>
        <p:nvPicPr>
          <p:cNvPr id="584" name="Google Shape;584;g36e3fb161f1_0_8"/>
          <p:cNvPicPr preferRelativeResize="0"/>
          <p:nvPr/>
        </p:nvPicPr>
        <p:blipFill>
          <a:blip r:embed="rId6">
            <a:alphaModFix/>
          </a:blip>
          <a:stretch>
            <a:fillRect/>
          </a:stretch>
        </p:blipFill>
        <p:spPr>
          <a:xfrm>
            <a:off x="5864526" y="1943475"/>
            <a:ext cx="1059850" cy="1200307"/>
          </a:xfrm>
          <a:prstGeom prst="rect">
            <a:avLst/>
          </a:prstGeom>
          <a:noFill/>
          <a:ln>
            <a:noFill/>
          </a:ln>
        </p:spPr>
      </p:pic>
      <p:sp>
        <p:nvSpPr>
          <p:cNvPr id="585" name="Google Shape;585;g36e3fb161f1_0_8"/>
          <p:cNvSpPr txBox="1"/>
          <p:nvPr/>
        </p:nvSpPr>
        <p:spPr>
          <a:xfrm>
            <a:off x="5315725" y="1690175"/>
            <a:ext cx="12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434343"/>
                </a:solidFill>
              </a:rPr>
              <a:t>       Human AMSH </a:t>
            </a:r>
            <a:endParaRPr b="1" sz="900">
              <a:solidFill>
                <a:srgbClr val="434343"/>
              </a:solidFill>
            </a:endParaRPr>
          </a:p>
          <a:p>
            <a:pPr indent="0" lvl="0" marL="0" rtl="0" algn="l">
              <a:spcBef>
                <a:spcPts val="0"/>
              </a:spcBef>
              <a:spcAft>
                <a:spcPts val="0"/>
              </a:spcAft>
              <a:buNone/>
            </a:pPr>
            <a:r>
              <a:rPr b="1" lang="en-US" sz="900">
                <a:solidFill>
                  <a:srgbClr val="434343"/>
                </a:solidFill>
              </a:rPr>
              <a:t>      (PDB: 3RZU)</a:t>
            </a:r>
            <a:endParaRPr b="1" sz="900">
              <a:solidFill>
                <a:srgbClr val="434343"/>
              </a:solidFill>
            </a:endParaRPr>
          </a:p>
        </p:txBody>
      </p:sp>
      <p:pic>
        <p:nvPicPr>
          <p:cNvPr id="586" name="Google Shape;586;g36e3fb161f1_0_8"/>
          <p:cNvPicPr preferRelativeResize="0"/>
          <p:nvPr/>
        </p:nvPicPr>
        <p:blipFill>
          <a:blip r:embed="rId7">
            <a:alphaModFix/>
          </a:blip>
          <a:stretch>
            <a:fillRect/>
          </a:stretch>
        </p:blipFill>
        <p:spPr>
          <a:xfrm>
            <a:off x="3023837" y="1654987"/>
            <a:ext cx="1818301" cy="1307823"/>
          </a:xfrm>
          <a:prstGeom prst="rect">
            <a:avLst/>
          </a:prstGeom>
          <a:noFill/>
          <a:ln cap="flat" cmpd="sng" w="28575">
            <a:solidFill>
              <a:schemeClr val="lt1"/>
            </a:solidFill>
            <a:prstDash val="solid"/>
            <a:round/>
            <a:headEnd len="sm" w="sm" type="none"/>
            <a:tailEnd len="sm" w="sm" type="none"/>
          </a:ln>
        </p:spPr>
      </p:pic>
      <p:pic>
        <p:nvPicPr>
          <p:cNvPr id="587" name="Google Shape;587;g36e3fb161f1_0_8"/>
          <p:cNvPicPr preferRelativeResize="0"/>
          <p:nvPr/>
        </p:nvPicPr>
        <p:blipFill rotWithShape="1">
          <a:blip r:embed="rId8">
            <a:alphaModFix/>
          </a:blip>
          <a:srcRect b="6439" l="0" r="0" t="-6440"/>
          <a:stretch/>
        </p:blipFill>
        <p:spPr>
          <a:xfrm>
            <a:off x="3036175" y="3937900"/>
            <a:ext cx="1996100" cy="1091865"/>
          </a:xfrm>
          <a:prstGeom prst="rect">
            <a:avLst/>
          </a:prstGeom>
          <a:noFill/>
          <a:ln>
            <a:noFill/>
          </a:ln>
        </p:spPr>
      </p:pic>
      <p:sp>
        <p:nvSpPr>
          <p:cNvPr id="588" name="Google Shape;588;g36e3fb161f1_0_8"/>
          <p:cNvSpPr txBox="1"/>
          <p:nvPr/>
        </p:nvSpPr>
        <p:spPr>
          <a:xfrm>
            <a:off x="2987413" y="3628700"/>
            <a:ext cx="181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434343"/>
                </a:solidFill>
              </a:rPr>
              <a:t>Sst2, AMSH ortholog in yeast,</a:t>
            </a:r>
            <a:endParaRPr b="1" sz="900">
              <a:solidFill>
                <a:srgbClr val="434343"/>
              </a:solidFill>
            </a:endParaRPr>
          </a:p>
          <a:p>
            <a:pPr indent="0" lvl="0" marL="0" rtl="0" algn="l">
              <a:spcBef>
                <a:spcPts val="0"/>
              </a:spcBef>
              <a:spcAft>
                <a:spcPts val="0"/>
              </a:spcAft>
              <a:buNone/>
            </a:pPr>
            <a:r>
              <a:rPr b="1" lang="en-US" sz="900">
                <a:solidFill>
                  <a:srgbClr val="434343"/>
                </a:solidFill>
              </a:rPr>
              <a:t>(PDB:4NQL) bound to diUb</a:t>
            </a:r>
            <a:endParaRPr b="1" sz="900">
              <a:solidFill>
                <a:srgbClr val="434343"/>
              </a:solidFill>
            </a:endParaRPr>
          </a:p>
        </p:txBody>
      </p:sp>
      <p:sp>
        <p:nvSpPr>
          <p:cNvPr id="589" name="Google Shape;589;g36e3fb161f1_0_8"/>
          <p:cNvSpPr txBox="1"/>
          <p:nvPr/>
        </p:nvSpPr>
        <p:spPr>
          <a:xfrm>
            <a:off x="4394200" y="2842950"/>
            <a:ext cx="1473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434343"/>
                </a:solidFill>
              </a:rPr>
              <a:t>Sequence Alignment</a:t>
            </a:r>
            <a:endParaRPr b="1" sz="900">
              <a:solidFill>
                <a:srgbClr val="434343"/>
              </a:solidFill>
            </a:endParaRPr>
          </a:p>
        </p:txBody>
      </p:sp>
      <p:pic>
        <p:nvPicPr>
          <p:cNvPr id="590" name="Google Shape;590;g36e3fb161f1_0_8"/>
          <p:cNvPicPr preferRelativeResize="0"/>
          <p:nvPr/>
        </p:nvPicPr>
        <p:blipFill rotWithShape="1">
          <a:blip r:embed="rId9">
            <a:alphaModFix/>
          </a:blip>
          <a:srcRect b="0" l="0" r="0" t="0"/>
          <a:stretch/>
        </p:blipFill>
        <p:spPr>
          <a:xfrm>
            <a:off x="5108475" y="3857125"/>
            <a:ext cx="1059850" cy="973449"/>
          </a:xfrm>
          <a:prstGeom prst="rect">
            <a:avLst/>
          </a:prstGeom>
          <a:noFill/>
          <a:ln>
            <a:noFill/>
          </a:ln>
        </p:spPr>
      </p:pic>
      <p:sp>
        <p:nvSpPr>
          <p:cNvPr id="591" name="Google Shape;591;g36e3fb161f1_0_8"/>
          <p:cNvSpPr txBox="1"/>
          <p:nvPr/>
        </p:nvSpPr>
        <p:spPr>
          <a:xfrm>
            <a:off x="6168314" y="3706413"/>
            <a:ext cx="863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dk1"/>
                </a:solidFill>
              </a:rPr>
              <a:t>T319 interacts with substrate (Ub, L73) and hold  in the right place for cleaving.</a:t>
            </a:r>
            <a:endParaRPr sz="900">
              <a:solidFill>
                <a:schemeClr val="dk1"/>
              </a:solidFill>
            </a:endParaRPr>
          </a:p>
        </p:txBody>
      </p:sp>
      <p:sp>
        <p:nvSpPr>
          <p:cNvPr id="592" name="Google Shape;592;g36e3fb161f1_0_8"/>
          <p:cNvSpPr txBox="1"/>
          <p:nvPr/>
        </p:nvSpPr>
        <p:spPr>
          <a:xfrm>
            <a:off x="4587450" y="2191750"/>
            <a:ext cx="1365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333333"/>
                </a:solidFill>
              </a:rPr>
              <a:t>Ubiquitin (Ub)- a death tag that helps in protein degradation</a:t>
            </a:r>
            <a:endParaRPr sz="900">
              <a:solidFill>
                <a:srgbClr val="333333"/>
              </a:solidFill>
            </a:endParaRPr>
          </a:p>
        </p:txBody>
      </p:sp>
      <p:pic>
        <p:nvPicPr>
          <p:cNvPr id="593" name="Google Shape;593;g36e3fb161f1_0_8"/>
          <p:cNvPicPr preferRelativeResize="0"/>
          <p:nvPr/>
        </p:nvPicPr>
        <p:blipFill>
          <a:blip r:embed="rId10">
            <a:alphaModFix/>
          </a:blip>
          <a:stretch>
            <a:fillRect/>
          </a:stretch>
        </p:blipFill>
        <p:spPr>
          <a:xfrm>
            <a:off x="7116425" y="1125025"/>
            <a:ext cx="1887001" cy="732369"/>
          </a:xfrm>
          <a:prstGeom prst="rect">
            <a:avLst/>
          </a:prstGeom>
          <a:noFill/>
          <a:ln>
            <a:noFill/>
          </a:ln>
        </p:spPr>
      </p:pic>
      <p:sp>
        <p:nvSpPr>
          <p:cNvPr id="594" name="Google Shape;594;g36e3fb161f1_0_8"/>
          <p:cNvSpPr txBox="1"/>
          <p:nvPr/>
        </p:nvSpPr>
        <p:spPr>
          <a:xfrm>
            <a:off x="7142300" y="2241075"/>
            <a:ext cx="18870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434343"/>
                </a:solidFill>
              </a:rPr>
              <a:t>ESCRT-mediated lysosomal degradation of proteins is essential for neuronal differentiation.</a:t>
            </a:r>
            <a:endParaRPr sz="1000">
              <a:solidFill>
                <a:srgbClr val="434343"/>
              </a:solidFill>
            </a:endParaRPr>
          </a:p>
          <a:p>
            <a:pPr indent="0" lvl="0" marL="0" rtl="0" algn="l">
              <a:spcBef>
                <a:spcPts val="0"/>
              </a:spcBef>
              <a:spcAft>
                <a:spcPts val="0"/>
              </a:spcAft>
              <a:buNone/>
            </a:pPr>
            <a:r>
              <a:t/>
            </a:r>
            <a:endParaRPr sz="1000">
              <a:solidFill>
                <a:srgbClr val="434343"/>
              </a:solidFill>
            </a:endParaRPr>
          </a:p>
          <a:p>
            <a:pPr indent="0" lvl="0" marL="0" rtl="0" algn="l">
              <a:spcBef>
                <a:spcPts val="0"/>
              </a:spcBef>
              <a:spcAft>
                <a:spcPts val="0"/>
              </a:spcAft>
              <a:buNone/>
            </a:pPr>
            <a:r>
              <a:rPr lang="en-US" sz="1000">
                <a:solidFill>
                  <a:srgbClr val="434343"/>
                </a:solidFill>
              </a:rPr>
              <a:t>Interfering with this pathway disrupts brain development, leading to microcephaly, and impacts brain activity, which can cause epilepsy.</a:t>
            </a:r>
            <a:endParaRPr sz="1000">
              <a:solidFill>
                <a:srgbClr val="434343"/>
              </a:solidFill>
            </a:endParaRPr>
          </a:p>
        </p:txBody>
      </p:sp>
      <p:pic>
        <p:nvPicPr>
          <p:cNvPr id="595" name="Google Shape;595;g36e3fb161f1_0_8"/>
          <p:cNvPicPr preferRelativeResize="0"/>
          <p:nvPr/>
        </p:nvPicPr>
        <p:blipFill>
          <a:blip r:embed="rId11">
            <a:alphaModFix/>
          </a:blip>
          <a:stretch>
            <a:fillRect/>
          </a:stretch>
        </p:blipFill>
        <p:spPr>
          <a:xfrm>
            <a:off x="3034524" y="1162963"/>
            <a:ext cx="3945151" cy="530399"/>
          </a:xfrm>
          <a:prstGeom prst="rect">
            <a:avLst/>
          </a:prstGeom>
          <a:noFill/>
          <a:ln>
            <a:noFill/>
          </a:ln>
        </p:spPr>
      </p:pic>
      <p:sp>
        <p:nvSpPr>
          <p:cNvPr id="596" name="Google Shape;596;g36e3fb161f1_0_8"/>
          <p:cNvSpPr txBox="1"/>
          <p:nvPr/>
        </p:nvSpPr>
        <p:spPr>
          <a:xfrm>
            <a:off x="7756550" y="1243525"/>
            <a:ext cx="63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2"/>
                </a:solidFill>
              </a:rPr>
              <a:t>T313I</a:t>
            </a:r>
            <a:endParaRPr b="1" sz="1200">
              <a:solidFill>
                <a:schemeClr val="dk2"/>
              </a:solidFill>
            </a:endParaRPr>
          </a:p>
        </p:txBody>
      </p:sp>
      <p:sp>
        <p:nvSpPr>
          <p:cNvPr id="597" name="Google Shape;597;g36e3fb161f1_0_8"/>
          <p:cNvSpPr/>
          <p:nvPr/>
        </p:nvSpPr>
        <p:spPr>
          <a:xfrm>
            <a:off x="7252975" y="3891575"/>
            <a:ext cx="1696500" cy="86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8" name="Google Shape;598;g36e3fb161f1_0_8"/>
          <p:cNvSpPr txBox="1"/>
          <p:nvPr/>
        </p:nvSpPr>
        <p:spPr>
          <a:xfrm>
            <a:off x="7252975" y="3861700"/>
            <a:ext cx="1696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chemeClr val="dk2"/>
                </a:solidFill>
              </a:rPr>
              <a:t>Rare genetic disorder with no cure and limited support groups are available to help affected parents.</a:t>
            </a:r>
            <a:endParaRPr b="1" sz="1000">
              <a:solidFill>
                <a:schemeClr val="dk2"/>
              </a:solidFill>
            </a:endParaRPr>
          </a:p>
        </p:txBody>
      </p:sp>
      <p:sp>
        <p:nvSpPr>
          <p:cNvPr id="599" name="Google Shape;599;g36e3fb161f1_0_8"/>
          <p:cNvSpPr/>
          <p:nvPr/>
        </p:nvSpPr>
        <p:spPr>
          <a:xfrm>
            <a:off x="7428125" y="1857400"/>
            <a:ext cx="1263600" cy="369300"/>
          </a:xfrm>
          <a:prstGeom prst="rect">
            <a:avLst/>
          </a:prstGeom>
          <a:solidFill>
            <a:srgbClr val="F6B26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 name="Google Shape;600;g36e3fb161f1_0_8"/>
          <p:cNvSpPr txBox="1"/>
          <p:nvPr/>
        </p:nvSpPr>
        <p:spPr>
          <a:xfrm>
            <a:off x="7428125" y="1792475"/>
            <a:ext cx="1263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solidFill>
                  <a:schemeClr val="dk1"/>
                </a:solidFill>
              </a:rPr>
              <a:t>Accumulation of ubiquitinated proteins</a:t>
            </a:r>
            <a:endParaRPr b="1" sz="800">
              <a:solidFill>
                <a:schemeClr val="dk1"/>
              </a:solidFill>
            </a:endParaRPr>
          </a:p>
        </p:txBody>
      </p:sp>
      <p:sp>
        <p:nvSpPr>
          <p:cNvPr id="601" name="Google Shape;601;g36e3fb161f1_0_8"/>
          <p:cNvSpPr txBox="1"/>
          <p:nvPr/>
        </p:nvSpPr>
        <p:spPr>
          <a:xfrm>
            <a:off x="7192800" y="4753175"/>
            <a:ext cx="195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solidFill>
                  <a:schemeClr val="dk2"/>
                </a:solidFill>
              </a:rPr>
              <a:t>ESCRT: Endosomal sorting complexes required for transport</a:t>
            </a:r>
            <a:endParaRPr sz="700">
              <a:solidFill>
                <a:schemeClr val="dk2"/>
              </a:solidFill>
            </a:endParaRPr>
          </a:p>
        </p:txBody>
      </p:sp>
      <p:sp>
        <p:nvSpPr>
          <p:cNvPr id="602" name="Google Shape;602;g36e3fb161f1_0_8"/>
          <p:cNvSpPr txBox="1"/>
          <p:nvPr/>
        </p:nvSpPr>
        <p:spPr>
          <a:xfrm>
            <a:off x="137800" y="4810975"/>
            <a:ext cx="2605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solidFill>
                  <a:schemeClr val="dk2"/>
                </a:solidFill>
              </a:rPr>
              <a:t>AMSH: Associated molecule with the SH3 domain of STAM</a:t>
            </a:r>
            <a:endParaRPr sz="700">
              <a:solidFill>
                <a:schemeClr val="dk2"/>
              </a:solidFill>
            </a:endParaRPr>
          </a:p>
        </p:txBody>
      </p:sp>
      <p:pic>
        <p:nvPicPr>
          <p:cNvPr id="603" name="Google Shape;603;g36e3fb161f1_0_8"/>
          <p:cNvPicPr preferRelativeResize="0"/>
          <p:nvPr/>
        </p:nvPicPr>
        <p:blipFill>
          <a:blip r:embed="rId12">
            <a:alphaModFix/>
          </a:blip>
          <a:stretch>
            <a:fillRect/>
          </a:stretch>
        </p:blipFill>
        <p:spPr>
          <a:xfrm>
            <a:off x="3292608" y="3110650"/>
            <a:ext cx="3160592" cy="592375"/>
          </a:xfrm>
          <a:prstGeom prst="rect">
            <a:avLst/>
          </a:prstGeom>
          <a:noFill/>
          <a:ln>
            <a:noFill/>
          </a:ln>
        </p:spPr>
      </p:pic>
      <p:pic>
        <p:nvPicPr>
          <p:cNvPr id="604" name="Google Shape;604;g36e3fb161f1_0_8"/>
          <p:cNvPicPr preferRelativeResize="0"/>
          <p:nvPr/>
        </p:nvPicPr>
        <p:blipFill>
          <a:blip r:embed="rId13">
            <a:alphaModFix/>
          </a:blip>
          <a:stretch>
            <a:fillRect/>
          </a:stretch>
        </p:blipFill>
        <p:spPr>
          <a:xfrm>
            <a:off x="137800" y="1243525"/>
            <a:ext cx="863100" cy="2090545"/>
          </a:xfrm>
          <a:prstGeom prst="rect">
            <a:avLst/>
          </a:prstGeom>
          <a:noFill/>
          <a:ln>
            <a:noFill/>
          </a:ln>
        </p:spPr>
      </p:pic>
      <p:pic>
        <p:nvPicPr>
          <p:cNvPr id="605" name="Google Shape;605;g36e3fb161f1_0_8"/>
          <p:cNvPicPr preferRelativeResize="0"/>
          <p:nvPr/>
        </p:nvPicPr>
        <p:blipFill>
          <a:blip r:embed="rId14">
            <a:alphaModFix/>
          </a:blip>
          <a:stretch>
            <a:fillRect/>
          </a:stretch>
        </p:blipFill>
        <p:spPr>
          <a:xfrm>
            <a:off x="2158549" y="1839150"/>
            <a:ext cx="587494" cy="120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g36c401e728b_1_50"/>
          <p:cNvPicPr preferRelativeResize="0"/>
          <p:nvPr/>
        </p:nvPicPr>
        <p:blipFill rotWithShape="1">
          <a:blip r:embed="rId3">
            <a:alphaModFix/>
          </a:blip>
          <a:srcRect b="14131" l="4919" r="5314" t="5894"/>
          <a:stretch/>
        </p:blipFill>
        <p:spPr>
          <a:xfrm>
            <a:off x="173774" y="428025"/>
            <a:ext cx="2441700" cy="592375"/>
          </a:xfrm>
          <a:prstGeom prst="rect">
            <a:avLst/>
          </a:prstGeom>
          <a:noFill/>
          <a:ln>
            <a:noFill/>
          </a:ln>
        </p:spPr>
      </p:pic>
      <p:pic>
        <p:nvPicPr>
          <p:cNvPr id="611" name="Google Shape;611;g36c401e728b_1_50"/>
          <p:cNvPicPr preferRelativeResize="0"/>
          <p:nvPr/>
        </p:nvPicPr>
        <p:blipFill rotWithShape="1">
          <a:blip r:embed="rId4">
            <a:alphaModFix/>
          </a:blip>
          <a:srcRect b="0" l="8017" r="6504" t="0"/>
          <a:stretch/>
        </p:blipFill>
        <p:spPr>
          <a:xfrm>
            <a:off x="3759525" y="196575"/>
            <a:ext cx="2184463" cy="792498"/>
          </a:xfrm>
          <a:prstGeom prst="rect">
            <a:avLst/>
          </a:prstGeom>
          <a:noFill/>
          <a:ln>
            <a:noFill/>
          </a:ln>
        </p:spPr>
      </p:pic>
      <p:pic>
        <p:nvPicPr>
          <p:cNvPr id="612" name="Google Shape;612;g36c401e728b_1_50"/>
          <p:cNvPicPr preferRelativeResize="0"/>
          <p:nvPr/>
        </p:nvPicPr>
        <p:blipFill rotWithShape="1">
          <a:blip r:embed="rId5">
            <a:alphaModFix/>
          </a:blip>
          <a:srcRect b="0" l="0" r="7278" t="0"/>
          <a:stretch/>
        </p:blipFill>
        <p:spPr>
          <a:xfrm>
            <a:off x="6998300" y="255875"/>
            <a:ext cx="2074900" cy="731800"/>
          </a:xfrm>
          <a:prstGeom prst="rect">
            <a:avLst/>
          </a:prstGeom>
          <a:noFill/>
          <a:ln>
            <a:noFill/>
          </a:ln>
        </p:spPr>
      </p:pic>
      <p:sp>
        <p:nvSpPr>
          <p:cNvPr id="613" name="Google Shape;613;g36c401e728b_1_50"/>
          <p:cNvSpPr txBox="1"/>
          <p:nvPr/>
        </p:nvSpPr>
        <p:spPr>
          <a:xfrm>
            <a:off x="2898425" y="1065200"/>
            <a:ext cx="2131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chemeClr val="dk2"/>
                </a:solidFill>
              </a:rPr>
              <a:t> IDH2 with drug (PDB: 5I96)</a:t>
            </a:r>
            <a:endParaRPr b="1" sz="1100">
              <a:solidFill>
                <a:schemeClr val="dk2"/>
              </a:solidFill>
            </a:endParaRPr>
          </a:p>
        </p:txBody>
      </p:sp>
      <p:sp>
        <p:nvSpPr>
          <p:cNvPr id="614" name="Google Shape;614;g36c401e728b_1_50"/>
          <p:cNvSpPr txBox="1"/>
          <p:nvPr/>
        </p:nvSpPr>
        <p:spPr>
          <a:xfrm>
            <a:off x="71800" y="25200"/>
            <a:ext cx="2441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2"/>
                </a:solidFill>
              </a:rPr>
              <a:t>Missy’s Story</a:t>
            </a:r>
            <a:endParaRPr b="1" sz="2000">
              <a:solidFill>
                <a:schemeClr val="dk2"/>
              </a:solidFill>
            </a:endParaRPr>
          </a:p>
        </p:txBody>
      </p:sp>
      <p:sp>
        <p:nvSpPr>
          <p:cNvPr id="615" name="Google Shape;615;g36c401e728b_1_50"/>
          <p:cNvSpPr txBox="1"/>
          <p:nvPr/>
        </p:nvSpPr>
        <p:spPr>
          <a:xfrm>
            <a:off x="71800" y="3376675"/>
            <a:ext cx="29031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200">
                <a:solidFill>
                  <a:schemeClr val="dk1"/>
                </a:solidFill>
              </a:rPr>
              <a:t>Research Question: </a:t>
            </a:r>
            <a:r>
              <a:rPr b="1" lang="en-US" sz="1200">
                <a:solidFill>
                  <a:schemeClr val="dk1"/>
                </a:solidFill>
              </a:rPr>
              <a:t>How does the drug binding to the mutant Isocitrate Dehydrogenase II (IDH2) enzyme counteract the effects of the R140Q mutation in patients with acute myeloid leukemia (AML)?</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p:txBody>
      </p:sp>
      <p:sp>
        <p:nvSpPr>
          <p:cNvPr id="616" name="Google Shape;616;g36c401e728b_1_50"/>
          <p:cNvSpPr/>
          <p:nvPr/>
        </p:nvSpPr>
        <p:spPr>
          <a:xfrm>
            <a:off x="71800" y="1065175"/>
            <a:ext cx="2776900" cy="4029125"/>
          </a:xfrm>
          <a:prstGeom prst="flowChartProcess">
            <a:avLst/>
          </a:prstGeom>
          <a:noFill/>
          <a:ln cap="flat" cmpd="sng" w="2857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617" name="Google Shape;617;g36c401e728b_1_50"/>
          <p:cNvSpPr/>
          <p:nvPr/>
        </p:nvSpPr>
        <p:spPr>
          <a:xfrm>
            <a:off x="2933850" y="1089950"/>
            <a:ext cx="4064450" cy="3979575"/>
          </a:xfrm>
          <a:prstGeom prst="flowChartProcess">
            <a:avLst/>
          </a:prstGeom>
          <a:no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618" name="Google Shape;618;g36c401e728b_1_50"/>
          <p:cNvSpPr/>
          <p:nvPr/>
        </p:nvSpPr>
        <p:spPr>
          <a:xfrm>
            <a:off x="7077100" y="1096600"/>
            <a:ext cx="1996100" cy="3979575"/>
          </a:xfrm>
          <a:prstGeom prst="flowChartProcess">
            <a:avLst/>
          </a:prstGeom>
          <a:no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cxnSp>
        <p:nvCxnSpPr>
          <p:cNvPr id="619" name="Google Shape;619;g36c401e728b_1_50"/>
          <p:cNvCxnSpPr/>
          <p:nvPr/>
        </p:nvCxnSpPr>
        <p:spPr>
          <a:xfrm>
            <a:off x="2841475" y="638921"/>
            <a:ext cx="745800" cy="0"/>
          </a:xfrm>
          <a:prstGeom prst="straightConnector1">
            <a:avLst/>
          </a:prstGeom>
          <a:noFill/>
          <a:ln cap="flat" cmpd="sng" w="38100">
            <a:solidFill>
              <a:schemeClr val="dk2"/>
            </a:solidFill>
            <a:prstDash val="solid"/>
            <a:round/>
            <a:headEnd len="med" w="med" type="none"/>
            <a:tailEnd len="med" w="med" type="triangle"/>
          </a:ln>
        </p:spPr>
      </p:cxnSp>
      <p:cxnSp>
        <p:nvCxnSpPr>
          <p:cNvPr id="620" name="Google Shape;620;g36c401e728b_1_50"/>
          <p:cNvCxnSpPr/>
          <p:nvPr/>
        </p:nvCxnSpPr>
        <p:spPr>
          <a:xfrm>
            <a:off x="6098250" y="661046"/>
            <a:ext cx="745800" cy="0"/>
          </a:xfrm>
          <a:prstGeom prst="straightConnector1">
            <a:avLst/>
          </a:prstGeom>
          <a:noFill/>
          <a:ln cap="flat" cmpd="sng" w="38100">
            <a:solidFill>
              <a:schemeClr val="dk2"/>
            </a:solidFill>
            <a:prstDash val="solid"/>
            <a:round/>
            <a:headEnd len="med" w="med" type="none"/>
            <a:tailEnd len="med" w="med" type="triangle"/>
          </a:ln>
        </p:spPr>
      </p:cxnSp>
      <p:sp>
        <p:nvSpPr>
          <p:cNvPr id="621" name="Google Shape;621;g36c401e728b_1_50"/>
          <p:cNvSpPr txBox="1"/>
          <p:nvPr/>
        </p:nvSpPr>
        <p:spPr>
          <a:xfrm>
            <a:off x="187300" y="1093275"/>
            <a:ext cx="2428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lang="en-US" sz="1000">
                <a:solidFill>
                  <a:srgbClr val="333333"/>
                </a:solidFill>
              </a:rPr>
              <a:t>A member of our community, Dr. Missy Dore - got sick with Acute Myeloid Leukemia and shared one of her medicines and the mutation it targets -  “I have a rare mutation in a Krebs Cycle enzyme and get to take a drug to fix it”</a:t>
            </a:r>
            <a:endParaRPr b="0" sz="1000" u="none" cap="none" strike="noStrike">
              <a:solidFill>
                <a:srgbClr val="000000"/>
              </a:solidFill>
              <a:latin typeface="Arial"/>
              <a:ea typeface="Arial"/>
              <a:cs typeface="Arial"/>
              <a:sym typeface="Arial"/>
            </a:endParaRPr>
          </a:p>
        </p:txBody>
      </p:sp>
      <p:pic>
        <p:nvPicPr>
          <p:cNvPr id="622" name="Google Shape;622;g36c401e728b_1_50"/>
          <p:cNvPicPr preferRelativeResize="0"/>
          <p:nvPr/>
        </p:nvPicPr>
        <p:blipFill rotWithShape="1">
          <a:blip r:embed="rId6">
            <a:alphaModFix/>
          </a:blip>
          <a:srcRect b="0" l="0" r="0" t="0"/>
          <a:stretch/>
        </p:blipFill>
        <p:spPr>
          <a:xfrm>
            <a:off x="266200" y="2181950"/>
            <a:ext cx="955260" cy="1121853"/>
          </a:xfrm>
          <a:prstGeom prst="rect">
            <a:avLst/>
          </a:prstGeom>
          <a:noFill/>
          <a:ln>
            <a:noFill/>
          </a:ln>
        </p:spPr>
      </p:pic>
      <p:sp>
        <p:nvSpPr>
          <p:cNvPr id="623" name="Google Shape;623;g36c401e728b_1_50"/>
          <p:cNvSpPr txBox="1"/>
          <p:nvPr/>
        </p:nvSpPr>
        <p:spPr>
          <a:xfrm>
            <a:off x="1066225" y="2118119"/>
            <a:ext cx="1735800" cy="1263600"/>
          </a:xfrm>
          <a:prstGeom prst="rect">
            <a:avLst/>
          </a:prstGeom>
          <a:noFill/>
          <a:ln>
            <a:noFill/>
          </a:ln>
        </p:spPr>
        <p:txBody>
          <a:bodyPr anchorCtr="0" anchor="t" bIns="91425" lIns="91425" spcFirstLastPara="1" rIns="91425" wrap="square" tIns="91425">
            <a:spAutoFit/>
          </a:bodyPr>
          <a:lstStyle/>
          <a:p>
            <a:pPr indent="0" lvl="0" marL="177800" rtl="0" algn="ctr">
              <a:lnSpc>
                <a:spcPct val="115000"/>
              </a:lnSpc>
              <a:spcBef>
                <a:spcPts val="0"/>
              </a:spcBef>
              <a:spcAft>
                <a:spcPts val="0"/>
              </a:spcAft>
              <a:buNone/>
            </a:pPr>
            <a:r>
              <a:rPr lang="en-US" sz="1000">
                <a:solidFill>
                  <a:schemeClr val="dk1"/>
                </a:solidFill>
              </a:rPr>
              <a:t>A video interview was produced documenting this story </a:t>
            </a:r>
            <a:endParaRPr sz="1000">
              <a:solidFill>
                <a:schemeClr val="dk1"/>
              </a:solidFill>
            </a:endParaRPr>
          </a:p>
          <a:p>
            <a:pPr indent="0" lvl="0" marL="177800" rtl="0" algn="ctr">
              <a:lnSpc>
                <a:spcPct val="115000"/>
              </a:lnSpc>
              <a:spcBef>
                <a:spcPts val="0"/>
              </a:spcBef>
              <a:spcAft>
                <a:spcPts val="0"/>
              </a:spcAft>
              <a:buNone/>
            </a:pPr>
            <a:r>
              <a:rPr lang="en-US" sz="800" u="sng">
                <a:solidFill>
                  <a:schemeClr val="accent5"/>
                </a:solidFill>
                <a:hlinkClick r:id="rId7">
                  <a:extLst>
                    <a:ext uri="{A12FA001-AC4F-418D-AE19-62706E023703}">
                      <ahyp:hlinkClr val="tx"/>
                    </a:ext>
                  </a:extLst>
                </a:hlinkClick>
              </a:rPr>
              <a:t>Long Version (14.32 min)</a:t>
            </a:r>
            <a:endParaRPr sz="800">
              <a:solidFill>
                <a:schemeClr val="dk1"/>
              </a:solidFill>
            </a:endParaRPr>
          </a:p>
          <a:p>
            <a:pPr indent="0" lvl="0" marL="177800" rtl="0" algn="ctr">
              <a:lnSpc>
                <a:spcPct val="115000"/>
              </a:lnSpc>
              <a:spcBef>
                <a:spcPts val="0"/>
              </a:spcBef>
              <a:spcAft>
                <a:spcPts val="0"/>
              </a:spcAft>
              <a:buNone/>
            </a:pPr>
            <a:r>
              <a:rPr lang="en-US" sz="800" u="sng">
                <a:solidFill>
                  <a:schemeClr val="accent5"/>
                </a:solidFill>
                <a:hlinkClick r:id="rId8">
                  <a:extLst>
                    <a:ext uri="{A12FA001-AC4F-418D-AE19-62706E023703}">
                      <ahyp:hlinkClr val="tx"/>
                    </a:ext>
                  </a:extLst>
                </a:hlinkClick>
              </a:rPr>
              <a:t>Click to play video</a:t>
            </a:r>
            <a:r>
              <a:rPr lang="en-US" sz="800">
                <a:solidFill>
                  <a:schemeClr val="dk1"/>
                </a:solidFill>
              </a:rPr>
              <a:t> </a:t>
            </a:r>
            <a:endParaRPr sz="800">
              <a:solidFill>
                <a:schemeClr val="dk1"/>
              </a:solidFill>
            </a:endParaRPr>
          </a:p>
          <a:p>
            <a:pPr indent="0" lvl="0" marL="177800" rtl="0" algn="ctr">
              <a:lnSpc>
                <a:spcPct val="114999"/>
              </a:lnSpc>
              <a:spcBef>
                <a:spcPts val="0"/>
              </a:spcBef>
              <a:spcAft>
                <a:spcPts val="0"/>
              </a:spcAft>
              <a:buNone/>
            </a:pPr>
            <a:r>
              <a:rPr lang="en-US" sz="800" u="sng">
                <a:solidFill>
                  <a:schemeClr val="accent5"/>
                </a:solidFill>
                <a:hlinkClick r:id="rId9">
                  <a:extLst>
                    <a:ext uri="{A12FA001-AC4F-418D-AE19-62706E023703}">
                      <ahyp:hlinkClr val="tx"/>
                    </a:ext>
                  </a:extLst>
                </a:hlinkClick>
              </a:rPr>
              <a:t>Short Version (5:32 min.)</a:t>
            </a:r>
            <a:endParaRPr sz="800">
              <a:solidFill>
                <a:schemeClr val="dk1"/>
              </a:solidFill>
            </a:endParaRPr>
          </a:p>
          <a:p>
            <a:pPr indent="0" lvl="0" marL="177800" rtl="0" algn="ctr">
              <a:lnSpc>
                <a:spcPct val="114999"/>
              </a:lnSpc>
              <a:spcBef>
                <a:spcPts val="0"/>
              </a:spcBef>
              <a:spcAft>
                <a:spcPts val="0"/>
              </a:spcAft>
              <a:buNone/>
            </a:pPr>
            <a:r>
              <a:rPr lang="en-US" sz="800" u="sng">
                <a:solidFill>
                  <a:schemeClr val="accent5"/>
                </a:solidFill>
                <a:hlinkClick r:id="rId10">
                  <a:extLst>
                    <a:ext uri="{A12FA001-AC4F-418D-AE19-62706E023703}">
                      <ahyp:hlinkClr val="tx"/>
                    </a:ext>
                  </a:extLst>
                </a:hlinkClick>
              </a:rPr>
              <a:t>Click to play video</a:t>
            </a:r>
            <a:r>
              <a:rPr lang="en-US" sz="800">
                <a:solidFill>
                  <a:schemeClr val="dk1"/>
                </a:solidFill>
              </a:rPr>
              <a:t> </a:t>
            </a:r>
            <a:endParaRPr sz="800">
              <a:solidFill>
                <a:schemeClr val="dk1"/>
              </a:solidFill>
            </a:endParaRPr>
          </a:p>
        </p:txBody>
      </p:sp>
      <p:pic>
        <p:nvPicPr>
          <p:cNvPr id="624" name="Google Shape;624;g36c401e728b_1_50"/>
          <p:cNvPicPr preferRelativeResize="0"/>
          <p:nvPr/>
        </p:nvPicPr>
        <p:blipFill>
          <a:blip r:embed="rId11">
            <a:alphaModFix/>
          </a:blip>
          <a:stretch>
            <a:fillRect/>
          </a:stretch>
        </p:blipFill>
        <p:spPr>
          <a:xfrm>
            <a:off x="2964750" y="1383877"/>
            <a:ext cx="1331104" cy="1313650"/>
          </a:xfrm>
          <a:prstGeom prst="rect">
            <a:avLst/>
          </a:prstGeom>
          <a:noFill/>
          <a:ln>
            <a:noFill/>
          </a:ln>
        </p:spPr>
      </p:pic>
      <p:pic>
        <p:nvPicPr>
          <p:cNvPr id="625" name="Google Shape;625;g36c401e728b_1_50"/>
          <p:cNvPicPr preferRelativeResize="0"/>
          <p:nvPr/>
        </p:nvPicPr>
        <p:blipFill rotWithShape="1">
          <a:blip r:embed="rId12">
            <a:alphaModFix/>
          </a:blip>
          <a:srcRect b="0" l="4734" r="0" t="7621"/>
          <a:stretch/>
        </p:blipFill>
        <p:spPr>
          <a:xfrm>
            <a:off x="4792900" y="1314325"/>
            <a:ext cx="2131800" cy="1313650"/>
          </a:xfrm>
          <a:prstGeom prst="rect">
            <a:avLst/>
          </a:prstGeom>
          <a:noFill/>
          <a:ln>
            <a:noFill/>
          </a:ln>
        </p:spPr>
      </p:pic>
      <p:sp>
        <p:nvSpPr>
          <p:cNvPr id="626" name="Google Shape;626;g36c401e728b_1_50"/>
          <p:cNvSpPr txBox="1"/>
          <p:nvPr/>
        </p:nvSpPr>
        <p:spPr>
          <a:xfrm>
            <a:off x="4866500" y="1050900"/>
            <a:ext cx="2131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100">
                <a:solidFill>
                  <a:schemeClr val="dk2"/>
                </a:solidFill>
              </a:rPr>
              <a:t> R vs Q Mutation at 140</a:t>
            </a:r>
            <a:endParaRPr b="1" sz="1100">
              <a:solidFill>
                <a:schemeClr val="dk2"/>
              </a:solidFill>
            </a:endParaRPr>
          </a:p>
        </p:txBody>
      </p:sp>
      <p:pic>
        <p:nvPicPr>
          <p:cNvPr descr="A close-up of a microscope&#10;&#10;Description automatically generated" id="627" name="Google Shape;627;g36c401e728b_1_50"/>
          <p:cNvPicPr preferRelativeResize="0"/>
          <p:nvPr/>
        </p:nvPicPr>
        <p:blipFill rotWithShape="1">
          <a:blip r:embed="rId13">
            <a:alphaModFix/>
          </a:blip>
          <a:srcRect b="0" l="0" r="0" t="0"/>
          <a:stretch/>
        </p:blipFill>
        <p:spPr>
          <a:xfrm>
            <a:off x="3044153" y="2863731"/>
            <a:ext cx="745800" cy="537797"/>
          </a:xfrm>
          <a:prstGeom prst="rect">
            <a:avLst/>
          </a:prstGeom>
          <a:noFill/>
          <a:ln>
            <a:noFill/>
          </a:ln>
        </p:spPr>
      </p:pic>
      <p:pic>
        <p:nvPicPr>
          <p:cNvPr descr="A close-up of a purple and white cell&#10;&#10;Description automatically generated" id="628" name="Google Shape;628;g36c401e728b_1_50"/>
          <p:cNvPicPr preferRelativeResize="0"/>
          <p:nvPr/>
        </p:nvPicPr>
        <p:blipFill rotWithShape="1">
          <a:blip r:embed="rId14">
            <a:alphaModFix/>
          </a:blip>
          <a:srcRect b="0" l="0" r="0" t="0"/>
          <a:stretch/>
        </p:blipFill>
        <p:spPr>
          <a:xfrm>
            <a:off x="3859200" y="2859815"/>
            <a:ext cx="745800" cy="545623"/>
          </a:xfrm>
          <a:prstGeom prst="rect">
            <a:avLst/>
          </a:prstGeom>
          <a:noFill/>
          <a:ln>
            <a:noFill/>
          </a:ln>
        </p:spPr>
      </p:pic>
      <p:sp>
        <p:nvSpPr>
          <p:cNvPr id="629" name="Google Shape;629;g36c401e728b_1_50"/>
          <p:cNvSpPr txBox="1"/>
          <p:nvPr/>
        </p:nvSpPr>
        <p:spPr>
          <a:xfrm>
            <a:off x="3859200" y="3405450"/>
            <a:ext cx="7458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lang="en-US" sz="1300">
                <a:solidFill>
                  <a:srgbClr val="333333"/>
                </a:solidFill>
              </a:rPr>
              <a:t>AML </a:t>
            </a:r>
            <a:endParaRPr b="0" sz="1300" u="none" cap="none" strike="noStrike">
              <a:solidFill>
                <a:srgbClr val="000000"/>
              </a:solidFill>
              <a:latin typeface="Arial"/>
              <a:ea typeface="Arial"/>
              <a:cs typeface="Arial"/>
              <a:sym typeface="Arial"/>
            </a:endParaRPr>
          </a:p>
        </p:txBody>
      </p:sp>
      <p:sp>
        <p:nvSpPr>
          <p:cNvPr id="630" name="Google Shape;630;g36c401e728b_1_50"/>
          <p:cNvSpPr txBox="1"/>
          <p:nvPr/>
        </p:nvSpPr>
        <p:spPr>
          <a:xfrm>
            <a:off x="2948200" y="3405450"/>
            <a:ext cx="7458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lang="en-US" sz="1300">
                <a:solidFill>
                  <a:srgbClr val="333333"/>
                </a:solidFill>
              </a:rPr>
              <a:t>Healthy</a:t>
            </a:r>
            <a:endParaRPr b="0" sz="1300" u="none" cap="none" strike="noStrike">
              <a:solidFill>
                <a:srgbClr val="000000"/>
              </a:solidFill>
              <a:latin typeface="Arial"/>
              <a:ea typeface="Arial"/>
              <a:cs typeface="Arial"/>
              <a:sym typeface="Arial"/>
            </a:endParaRPr>
          </a:p>
        </p:txBody>
      </p:sp>
      <p:sp>
        <p:nvSpPr>
          <p:cNvPr id="631" name="Google Shape;631;g36c401e728b_1_50"/>
          <p:cNvSpPr txBox="1"/>
          <p:nvPr/>
        </p:nvSpPr>
        <p:spPr>
          <a:xfrm>
            <a:off x="2948200" y="3642125"/>
            <a:ext cx="1649700" cy="12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600" u="none" cap="none" strike="noStrike">
                <a:solidFill>
                  <a:srgbClr val="000000"/>
                </a:solidFill>
                <a:latin typeface="Arial"/>
                <a:ea typeface="Arial"/>
                <a:cs typeface="Arial"/>
                <a:sym typeface="Arial"/>
              </a:rPr>
              <a:t>Images taken from: </a:t>
            </a:r>
            <a:r>
              <a:rPr b="0" i="0" lang="en-US" sz="400" u="sng" cap="none" strike="noStrike">
                <a:solidFill>
                  <a:srgbClr val="000000"/>
                </a:solidFill>
                <a:latin typeface="Arial"/>
                <a:ea typeface="Arial"/>
                <a:cs typeface="Arial"/>
                <a:sym typeface="Arial"/>
                <a:hlinkClick r:id="rId15">
                  <a:extLst>
                    <a:ext uri="{A12FA001-AC4F-418D-AE19-62706E023703}">
                      <ahyp:hlinkClr val="tx"/>
                    </a:ext>
                  </a:extLst>
                </a:hlinkClick>
              </a:rPr>
              <a:t>https://together.stjude.org/en-us/about-pediatric-cancer/types/leukemia/acute-myeloid-leukemia-aml.html</a:t>
            </a:r>
            <a:r>
              <a:rPr b="0" i="0" lang="en-US" sz="400" u="none" cap="none" strike="noStrike">
                <a:solidFill>
                  <a:srgbClr val="000000"/>
                </a:solidFill>
                <a:latin typeface="Arial"/>
                <a:ea typeface="Arial"/>
                <a:cs typeface="Arial"/>
                <a:sym typeface="Arial"/>
              </a:rPr>
              <a:t> </a:t>
            </a:r>
            <a:endParaRPr b="0" i="0" sz="400" u="none" cap="none" strike="noStrike">
              <a:solidFill>
                <a:srgbClr val="000000"/>
              </a:solidFill>
              <a:latin typeface="Arial"/>
              <a:ea typeface="Arial"/>
              <a:cs typeface="Arial"/>
              <a:sym typeface="Arial"/>
            </a:endParaRPr>
          </a:p>
        </p:txBody>
      </p:sp>
      <p:sp>
        <p:nvSpPr>
          <p:cNvPr id="632" name="Google Shape;632;g36c401e728b_1_50"/>
          <p:cNvSpPr txBox="1"/>
          <p:nvPr/>
        </p:nvSpPr>
        <p:spPr>
          <a:xfrm>
            <a:off x="2948199" y="2571225"/>
            <a:ext cx="18309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lang="en-US" sz="1300">
                <a:solidFill>
                  <a:srgbClr val="333333"/>
                </a:solidFill>
              </a:rPr>
              <a:t>Bone Marrow</a:t>
            </a:r>
            <a:endParaRPr b="0" sz="1300" u="none" cap="none" strike="noStrike">
              <a:solidFill>
                <a:srgbClr val="000000"/>
              </a:solidFill>
              <a:latin typeface="Arial"/>
              <a:ea typeface="Arial"/>
              <a:cs typeface="Arial"/>
              <a:sym typeface="Arial"/>
            </a:endParaRPr>
          </a:p>
        </p:txBody>
      </p:sp>
      <p:pic>
        <p:nvPicPr>
          <p:cNvPr id="633" name="Google Shape;633;g36c401e728b_1_50"/>
          <p:cNvPicPr preferRelativeResize="0"/>
          <p:nvPr/>
        </p:nvPicPr>
        <p:blipFill>
          <a:blip r:embed="rId16">
            <a:alphaModFix/>
          </a:blip>
          <a:stretch>
            <a:fillRect/>
          </a:stretch>
        </p:blipFill>
        <p:spPr>
          <a:xfrm>
            <a:off x="4645100" y="2568500"/>
            <a:ext cx="2253224" cy="1409685"/>
          </a:xfrm>
          <a:prstGeom prst="rect">
            <a:avLst/>
          </a:prstGeom>
          <a:noFill/>
          <a:ln>
            <a:noFill/>
          </a:ln>
        </p:spPr>
      </p:pic>
      <p:pic>
        <p:nvPicPr>
          <p:cNvPr id="634" name="Google Shape;634;g36c401e728b_1_50"/>
          <p:cNvPicPr preferRelativeResize="0"/>
          <p:nvPr/>
        </p:nvPicPr>
        <p:blipFill>
          <a:blip r:embed="rId17">
            <a:alphaModFix/>
          </a:blip>
          <a:stretch>
            <a:fillRect/>
          </a:stretch>
        </p:blipFill>
        <p:spPr>
          <a:xfrm>
            <a:off x="2974900" y="4086508"/>
            <a:ext cx="2253225" cy="820143"/>
          </a:xfrm>
          <a:prstGeom prst="rect">
            <a:avLst/>
          </a:prstGeom>
          <a:noFill/>
          <a:ln cap="flat" cmpd="sng" w="28575">
            <a:solidFill>
              <a:schemeClr val="lt1"/>
            </a:solidFill>
            <a:prstDash val="solid"/>
            <a:round/>
            <a:headEnd len="sm" w="sm" type="none"/>
            <a:tailEnd len="sm" w="sm" type="none"/>
          </a:ln>
        </p:spPr>
      </p:pic>
      <p:sp>
        <p:nvSpPr>
          <p:cNvPr id="635" name="Google Shape;635;g36c401e728b_1_50"/>
          <p:cNvSpPr txBox="1"/>
          <p:nvPr/>
        </p:nvSpPr>
        <p:spPr>
          <a:xfrm>
            <a:off x="7142300" y="4248475"/>
            <a:ext cx="1882500" cy="708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000"/>
              <a:buFont typeface="Arial"/>
              <a:buNone/>
            </a:pPr>
            <a:r>
              <a:rPr lang="en-US" sz="1000">
                <a:solidFill>
                  <a:schemeClr val="dk1"/>
                </a:solidFill>
              </a:rPr>
              <a:t>Campus awareness and bone marrow registration events on campus</a:t>
            </a:r>
            <a:endParaRPr sz="1000">
              <a:solidFill>
                <a:schemeClr val="dk1"/>
              </a:solidFill>
            </a:endParaRPr>
          </a:p>
          <a:p>
            <a:pPr indent="0" lvl="0" marL="0" rtl="0" algn="l">
              <a:spcBef>
                <a:spcPts val="0"/>
              </a:spcBef>
              <a:spcAft>
                <a:spcPts val="0"/>
              </a:spcAft>
              <a:buClr>
                <a:schemeClr val="dk1"/>
              </a:buClr>
              <a:buSzPts val="2000"/>
              <a:buFont typeface="Arial"/>
              <a:buNone/>
            </a:pPr>
            <a:r>
              <a:rPr lang="en-US" sz="1000" u="sng">
                <a:solidFill>
                  <a:schemeClr val="accent5"/>
                </a:solidFill>
                <a:hlinkClick r:id="rId18">
                  <a:extLst>
                    <a:ext uri="{A12FA001-AC4F-418D-AE19-62706E023703}">
                      <ahyp:hlinkClr val="tx"/>
                    </a:ext>
                  </a:extLst>
                </a:hlinkClick>
              </a:rPr>
              <a:t>https://www.giftoflife.org/swab</a:t>
            </a:r>
            <a:r>
              <a:rPr lang="en-US" sz="1000">
                <a:solidFill>
                  <a:schemeClr val="dk1"/>
                </a:solidFill>
              </a:rPr>
              <a:t> </a:t>
            </a:r>
            <a:endParaRPr sz="1000">
              <a:solidFill>
                <a:schemeClr val="dk1"/>
              </a:solidFill>
            </a:endParaRPr>
          </a:p>
        </p:txBody>
      </p:sp>
      <p:pic>
        <p:nvPicPr>
          <p:cNvPr id="636" name="Google Shape;636;g36c401e728b_1_50"/>
          <p:cNvPicPr preferRelativeResize="0"/>
          <p:nvPr/>
        </p:nvPicPr>
        <p:blipFill rotWithShape="1">
          <a:blip r:embed="rId19">
            <a:alphaModFix/>
          </a:blip>
          <a:srcRect b="0" l="0" r="0" t="0"/>
          <a:stretch/>
        </p:blipFill>
        <p:spPr>
          <a:xfrm>
            <a:off x="7116425" y="1176300"/>
            <a:ext cx="1882658" cy="2995975"/>
          </a:xfrm>
          <a:prstGeom prst="rect">
            <a:avLst/>
          </a:prstGeom>
          <a:noFill/>
          <a:ln>
            <a:noFill/>
          </a:ln>
        </p:spPr>
      </p:pic>
      <p:sp>
        <p:nvSpPr>
          <p:cNvPr id="637" name="Google Shape;637;g36c401e728b_1_50"/>
          <p:cNvSpPr txBox="1"/>
          <p:nvPr/>
        </p:nvSpPr>
        <p:spPr>
          <a:xfrm>
            <a:off x="5265100" y="4066375"/>
            <a:ext cx="1735800" cy="923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US" sz="900">
                <a:solidFill>
                  <a:schemeClr val="dk1"/>
                </a:solidFill>
              </a:rPr>
              <a:t>The problem comes  when…</a:t>
            </a:r>
            <a:endParaRPr sz="900">
              <a:solidFill>
                <a:schemeClr val="dk1"/>
              </a:solidFill>
            </a:endParaRPr>
          </a:p>
          <a:p>
            <a:pPr indent="0" lvl="0" marL="0" rtl="0" algn="ctr">
              <a:spcBef>
                <a:spcPts val="0"/>
              </a:spcBef>
              <a:spcAft>
                <a:spcPts val="0"/>
              </a:spcAft>
              <a:buClr>
                <a:schemeClr val="dk1"/>
              </a:buClr>
              <a:buSzPts val="1100"/>
              <a:buFont typeface="Arial"/>
              <a:buNone/>
            </a:pPr>
            <a:r>
              <a:rPr lang="en-US" sz="900">
                <a:solidFill>
                  <a:schemeClr val="dk1"/>
                </a:solidFill>
              </a:rPr>
              <a:t>isocitrate → αKG → 2HG</a:t>
            </a:r>
            <a:endParaRPr sz="900">
              <a:solidFill>
                <a:schemeClr val="dk1"/>
              </a:solidFill>
            </a:endParaRPr>
          </a:p>
          <a:p>
            <a:pPr indent="0" lvl="0" marL="0" rtl="0" algn="ctr">
              <a:spcBef>
                <a:spcPts val="0"/>
              </a:spcBef>
              <a:spcAft>
                <a:spcPts val="0"/>
              </a:spcAft>
              <a:buClr>
                <a:schemeClr val="dk1"/>
              </a:buClr>
              <a:buSzPts val="1100"/>
              <a:buFont typeface="Arial"/>
              <a:buNone/>
            </a:pPr>
            <a:r>
              <a:rPr lang="en-US" sz="900">
                <a:solidFill>
                  <a:schemeClr val="dk1"/>
                </a:solidFill>
              </a:rPr>
              <a:t>It is the 2HG that causes blood cells to stay immature by other pathways not discussed in this case.</a:t>
            </a:r>
            <a:endParaRPr sz="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g33d63f257aa_1_66"/>
          <p:cNvSpPr txBox="1"/>
          <p:nvPr>
            <p:ph type="title"/>
          </p:nvPr>
        </p:nvSpPr>
        <p:spPr>
          <a:xfrm>
            <a:off x="720100" y="74256"/>
            <a:ext cx="7710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3700"/>
              <a:t>How did you develop this story?</a:t>
            </a:r>
            <a:endParaRPr sz="3700"/>
          </a:p>
          <a:p>
            <a:pPr indent="0" lvl="0" marL="0" rtl="0" algn="ctr">
              <a:lnSpc>
                <a:spcPct val="100000"/>
              </a:lnSpc>
              <a:spcBef>
                <a:spcPts val="0"/>
              </a:spcBef>
              <a:spcAft>
                <a:spcPts val="0"/>
              </a:spcAft>
              <a:buSzPts val="3000"/>
              <a:buNone/>
            </a:pPr>
            <a:r>
              <a:rPr lang="en-US" sz="3700"/>
              <a:t>(Daisy’s Doula Job)</a:t>
            </a:r>
            <a:endParaRPr sz="3700"/>
          </a:p>
          <a:p>
            <a:pPr indent="0" lvl="0" marL="0" rtl="0" algn="ctr">
              <a:lnSpc>
                <a:spcPct val="100000"/>
              </a:lnSpc>
              <a:spcBef>
                <a:spcPts val="0"/>
              </a:spcBef>
              <a:spcAft>
                <a:spcPts val="0"/>
              </a:spcAft>
              <a:buSzPts val="3000"/>
              <a:buNone/>
            </a:pPr>
            <a:r>
              <a:t/>
            </a:r>
            <a:endParaRPr/>
          </a:p>
        </p:txBody>
      </p:sp>
      <p:sp>
        <p:nvSpPr>
          <p:cNvPr id="643" name="Google Shape;643;g33d63f257aa_1_66"/>
          <p:cNvSpPr txBox="1"/>
          <p:nvPr/>
        </p:nvSpPr>
        <p:spPr>
          <a:xfrm>
            <a:off x="252475" y="1347050"/>
            <a:ext cx="4150500" cy="1262100"/>
          </a:xfrm>
          <a:prstGeom prst="rect">
            <a:avLst/>
          </a:prstGeom>
          <a:noFill/>
          <a:ln cap="flat" cmpd="sng" w="28575">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rPr>
              <a:t>1. </a:t>
            </a:r>
            <a:r>
              <a:rPr b="1" lang="en-US">
                <a:solidFill>
                  <a:schemeClr val="dk1"/>
                </a:solidFill>
              </a:rPr>
              <a:t>Familiar with the protein in graduate school</a:t>
            </a:r>
            <a:endParaRPr b="1">
              <a:solidFill>
                <a:schemeClr val="dk1"/>
              </a:solidFill>
            </a:endParaRPr>
          </a:p>
          <a:p>
            <a:pPr indent="-317500" lvl="0" marL="457200" rtl="0" algn="l">
              <a:spcBef>
                <a:spcPts val="0"/>
              </a:spcBef>
              <a:spcAft>
                <a:spcPts val="0"/>
              </a:spcAft>
              <a:buClr>
                <a:schemeClr val="dk2"/>
              </a:buClr>
              <a:buSzPts val="1400"/>
              <a:buChar char="●"/>
            </a:pPr>
            <a:r>
              <a:rPr lang="en-US">
                <a:solidFill>
                  <a:schemeClr val="dk2"/>
                </a:solidFill>
              </a:rPr>
              <a:t>Worked with Sst2 and determined the structure with diubiquitin</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Learned about the MIC-CAP syndrome caused by different mutations in AMSH</a:t>
            </a:r>
            <a:endParaRPr>
              <a:solidFill>
                <a:schemeClr val="dk2"/>
              </a:solidFill>
            </a:endParaRPr>
          </a:p>
        </p:txBody>
      </p:sp>
      <p:sp>
        <p:nvSpPr>
          <p:cNvPr id="644" name="Google Shape;644;g33d63f257aa_1_66"/>
          <p:cNvSpPr txBox="1"/>
          <p:nvPr/>
        </p:nvSpPr>
        <p:spPr>
          <a:xfrm>
            <a:off x="252475" y="2727600"/>
            <a:ext cx="4150500" cy="2124000"/>
          </a:xfrm>
          <a:prstGeom prst="rect">
            <a:avLst/>
          </a:prstGeom>
          <a:noFill/>
          <a:ln cap="flat" cmpd="sng" w="38100">
            <a:solidFill>
              <a:srgbClr val="C9DAF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rPr>
              <a:t>2</a:t>
            </a:r>
            <a:r>
              <a:rPr b="1" lang="en-US">
                <a:solidFill>
                  <a:schemeClr val="dk1"/>
                </a:solidFill>
              </a:rPr>
              <a:t>. Inspiration for the “Hook”</a:t>
            </a:r>
            <a:endParaRPr b="1">
              <a:solidFill>
                <a:schemeClr val="dk1"/>
              </a:solidFill>
            </a:endParaRPr>
          </a:p>
          <a:p>
            <a:pPr indent="-317500" lvl="0" marL="457200" rtl="0" algn="l">
              <a:spcBef>
                <a:spcPts val="0"/>
              </a:spcBef>
              <a:spcAft>
                <a:spcPts val="0"/>
              </a:spcAft>
              <a:buClr>
                <a:schemeClr val="dk2"/>
              </a:buClr>
              <a:buSzPts val="1400"/>
              <a:buChar char="●"/>
            </a:pPr>
            <a:r>
              <a:rPr lang="en-US">
                <a:solidFill>
                  <a:schemeClr val="dk2"/>
                </a:solidFill>
              </a:rPr>
              <a:t>Met a couple of students in my college who were doula certified </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One of them was in my Biochemistry class who was planning to go to medical school</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Came across another student who was interested in traditional medicine, inspired by their grandmother</a:t>
            </a:r>
            <a:endParaRPr>
              <a:solidFill>
                <a:schemeClr val="dk2"/>
              </a:solidFill>
            </a:endParaRPr>
          </a:p>
          <a:p>
            <a:pPr indent="0" lvl="0" marL="0" rtl="0" algn="l">
              <a:spcBef>
                <a:spcPts val="0"/>
              </a:spcBef>
              <a:spcAft>
                <a:spcPts val="0"/>
              </a:spcAft>
              <a:buNone/>
            </a:pPr>
            <a:r>
              <a:t/>
            </a:r>
            <a:endParaRPr>
              <a:solidFill>
                <a:schemeClr val="dk2"/>
              </a:solidFill>
            </a:endParaRPr>
          </a:p>
        </p:txBody>
      </p:sp>
      <p:cxnSp>
        <p:nvCxnSpPr>
          <p:cNvPr id="645" name="Google Shape;645;g33d63f257aa_1_66"/>
          <p:cNvCxnSpPr/>
          <p:nvPr/>
        </p:nvCxnSpPr>
        <p:spPr>
          <a:xfrm flipH="1" rot="10800000">
            <a:off x="4542650" y="2791796"/>
            <a:ext cx="991200" cy="12000"/>
          </a:xfrm>
          <a:prstGeom prst="straightConnector1">
            <a:avLst/>
          </a:prstGeom>
          <a:noFill/>
          <a:ln cap="flat" cmpd="sng" w="38100">
            <a:solidFill>
              <a:schemeClr val="dk2"/>
            </a:solidFill>
            <a:prstDash val="solid"/>
            <a:round/>
            <a:headEnd len="med" w="med" type="none"/>
            <a:tailEnd len="med" w="med" type="triangle"/>
          </a:ln>
        </p:spPr>
      </p:cxnSp>
      <p:sp>
        <p:nvSpPr>
          <p:cNvPr id="646" name="Google Shape;646;g33d63f257aa_1_66"/>
          <p:cNvSpPr txBox="1"/>
          <p:nvPr/>
        </p:nvSpPr>
        <p:spPr>
          <a:xfrm>
            <a:off x="5663850" y="1523325"/>
            <a:ext cx="3377400" cy="29862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Char char="●"/>
            </a:pPr>
            <a:r>
              <a:rPr lang="en-US">
                <a:solidFill>
                  <a:srgbClr val="434343"/>
                </a:solidFill>
              </a:rPr>
              <a:t>A fictional story that describes a doula’s investigation into understanding the </a:t>
            </a:r>
            <a:r>
              <a:rPr lang="en-US">
                <a:solidFill>
                  <a:srgbClr val="434343"/>
                </a:solidFill>
              </a:rPr>
              <a:t>characteristics</a:t>
            </a:r>
            <a:r>
              <a:rPr lang="en-US">
                <a:solidFill>
                  <a:srgbClr val="434343"/>
                </a:solidFill>
              </a:rPr>
              <a:t> of a MIC-CAP syndrome.</a:t>
            </a:r>
            <a:endParaRPr>
              <a:solidFill>
                <a:srgbClr val="434343"/>
              </a:solidFill>
            </a:endParaRPr>
          </a:p>
          <a:p>
            <a:pPr indent="0" lvl="0" marL="457200" rtl="0" algn="l">
              <a:spcBef>
                <a:spcPts val="0"/>
              </a:spcBef>
              <a:spcAft>
                <a:spcPts val="0"/>
              </a:spcAft>
              <a:buNone/>
            </a:pPr>
            <a:r>
              <a:t/>
            </a:r>
            <a:endParaRPr>
              <a:solidFill>
                <a:srgbClr val="434343"/>
              </a:solidFill>
            </a:endParaRPr>
          </a:p>
          <a:p>
            <a:pPr indent="-317500" lvl="0" marL="457200" rtl="0" algn="l">
              <a:spcBef>
                <a:spcPts val="0"/>
              </a:spcBef>
              <a:spcAft>
                <a:spcPts val="0"/>
              </a:spcAft>
              <a:buClr>
                <a:srgbClr val="434343"/>
              </a:buClr>
              <a:buSzPts val="1400"/>
              <a:buChar char="●"/>
            </a:pPr>
            <a:r>
              <a:rPr lang="en-US">
                <a:solidFill>
                  <a:srgbClr val="434343"/>
                </a:solidFill>
              </a:rPr>
              <a:t>A case study that focuses on a single mutation in AMSH and examines AMSH and Sst2 structures and sequences.</a:t>
            </a:r>
            <a:endParaRPr>
              <a:solidFill>
                <a:srgbClr val="434343"/>
              </a:solidFill>
            </a:endParaRPr>
          </a:p>
          <a:p>
            <a:pPr indent="0" lvl="0" marL="457200" rtl="0" algn="l">
              <a:spcBef>
                <a:spcPts val="0"/>
              </a:spcBef>
              <a:spcAft>
                <a:spcPts val="0"/>
              </a:spcAft>
              <a:buNone/>
            </a:pPr>
            <a:r>
              <a:t/>
            </a:r>
            <a:endParaRPr>
              <a:solidFill>
                <a:srgbClr val="434343"/>
              </a:solidFill>
            </a:endParaRPr>
          </a:p>
          <a:p>
            <a:pPr indent="-317500" lvl="0" marL="457200" rtl="0" algn="l">
              <a:spcBef>
                <a:spcPts val="0"/>
              </a:spcBef>
              <a:spcAft>
                <a:spcPts val="0"/>
              </a:spcAft>
              <a:buClr>
                <a:srgbClr val="434343"/>
              </a:buClr>
              <a:buSzPts val="1400"/>
              <a:buChar char="●"/>
            </a:pPr>
            <a:r>
              <a:rPr lang="en-US">
                <a:solidFill>
                  <a:srgbClr val="434343"/>
                </a:solidFill>
              </a:rPr>
              <a:t>A molecular story of how mutation affects substrate binding, leading to the disease.</a:t>
            </a:r>
            <a:endParaRPr>
              <a:solidFill>
                <a:srgbClr val="434343"/>
              </a:solidFill>
            </a:endParaRPr>
          </a:p>
        </p:txBody>
      </p:sp>
      <p:sp>
        <p:nvSpPr>
          <p:cNvPr id="647" name="Google Shape;647;g33d63f257aa_1_66"/>
          <p:cNvSpPr txBox="1"/>
          <p:nvPr/>
        </p:nvSpPr>
        <p:spPr>
          <a:xfrm>
            <a:off x="4542650" y="2787050"/>
            <a:ext cx="1067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highlight>
                  <a:schemeClr val="lt1"/>
                </a:highlight>
              </a:rPr>
              <a:t>Joined Faculty Mentoring Network 2024-2025 </a:t>
            </a:r>
            <a:endParaRPr sz="1200">
              <a:solidFill>
                <a:schemeClr val="dk1"/>
              </a:solidFill>
              <a:highlight>
                <a:schemeClr val="lt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sp>
        <p:nvSpPr>
          <p:cNvPr id="652" name="Google Shape;652;g36c401e728b_0_58"/>
          <p:cNvSpPr txBox="1"/>
          <p:nvPr>
            <p:ph type="title"/>
          </p:nvPr>
        </p:nvSpPr>
        <p:spPr>
          <a:xfrm>
            <a:off x="720100" y="-154344"/>
            <a:ext cx="7710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000"/>
              <a:buFont typeface="Arial"/>
              <a:buNone/>
            </a:pPr>
            <a:r>
              <a:rPr lang="en-US" sz="3700"/>
              <a:t>How did you develop this story?</a:t>
            </a:r>
            <a:endParaRPr sz="3700"/>
          </a:p>
          <a:p>
            <a:pPr indent="0" lvl="0" marL="0" rtl="0" algn="ctr">
              <a:spcBef>
                <a:spcPts val="0"/>
              </a:spcBef>
              <a:spcAft>
                <a:spcPts val="0"/>
              </a:spcAft>
              <a:buClr>
                <a:schemeClr val="dk1"/>
              </a:buClr>
              <a:buSzPts val="3000"/>
              <a:buFont typeface="Arial"/>
              <a:buNone/>
            </a:pPr>
            <a:r>
              <a:rPr lang="en-US" sz="3700"/>
              <a:t>(Missy’s Story) </a:t>
            </a:r>
            <a:endParaRPr sz="3700"/>
          </a:p>
          <a:p>
            <a:pPr indent="0" lvl="0" marL="0" rtl="0" algn="ctr">
              <a:spcBef>
                <a:spcPts val="0"/>
              </a:spcBef>
              <a:spcAft>
                <a:spcPts val="0"/>
              </a:spcAft>
              <a:buClr>
                <a:schemeClr val="dk1"/>
              </a:buClr>
              <a:buSzPts val="3000"/>
              <a:buFont typeface="Arial"/>
              <a:buNone/>
            </a:pPr>
            <a:r>
              <a:rPr lang="en-US" sz="1200"/>
              <a:t>Worksheet and teaching resources available separately</a:t>
            </a:r>
            <a:endParaRPr sz="1200"/>
          </a:p>
          <a:p>
            <a:pPr indent="0" lvl="0" marL="0" rtl="0" algn="ctr">
              <a:lnSpc>
                <a:spcPct val="100000"/>
              </a:lnSpc>
              <a:spcBef>
                <a:spcPts val="0"/>
              </a:spcBef>
              <a:spcAft>
                <a:spcPts val="0"/>
              </a:spcAft>
              <a:buSzPts val="3000"/>
              <a:buNone/>
            </a:pPr>
            <a:r>
              <a:t/>
            </a:r>
            <a:endParaRPr sz="3700"/>
          </a:p>
          <a:p>
            <a:pPr indent="0" lvl="0" marL="0" rtl="0" algn="ctr">
              <a:lnSpc>
                <a:spcPct val="100000"/>
              </a:lnSpc>
              <a:spcBef>
                <a:spcPts val="0"/>
              </a:spcBef>
              <a:spcAft>
                <a:spcPts val="0"/>
              </a:spcAft>
              <a:buSzPts val="3000"/>
              <a:buNone/>
            </a:pPr>
            <a:r>
              <a:t/>
            </a:r>
            <a:endParaRPr/>
          </a:p>
        </p:txBody>
      </p:sp>
      <p:sp>
        <p:nvSpPr>
          <p:cNvPr id="653" name="Google Shape;653;g36c401e728b_0_58"/>
          <p:cNvSpPr txBox="1"/>
          <p:nvPr/>
        </p:nvSpPr>
        <p:spPr>
          <a:xfrm>
            <a:off x="66375" y="1270850"/>
            <a:ext cx="4476300" cy="1908600"/>
          </a:xfrm>
          <a:prstGeom prst="rect">
            <a:avLst/>
          </a:prstGeom>
          <a:noFill/>
          <a:ln cap="flat" cmpd="sng" w="28575">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rPr>
              <a:t>1. Working with students on protein modeling and molecular storytelling at </a:t>
            </a:r>
            <a:r>
              <a:rPr b="1" lang="en-US" u="sng">
                <a:solidFill>
                  <a:schemeClr val="hlink"/>
                </a:solidFill>
                <a:hlinkClick r:id="rId3"/>
              </a:rPr>
              <a:t>NSU</a:t>
            </a:r>
            <a:endParaRPr b="1">
              <a:solidFill>
                <a:schemeClr val="dk1"/>
              </a:solidFill>
            </a:endParaRPr>
          </a:p>
          <a:p>
            <a:pPr indent="-317500" lvl="0" marL="457200" rtl="0" algn="l">
              <a:spcBef>
                <a:spcPts val="0"/>
              </a:spcBef>
              <a:spcAft>
                <a:spcPts val="0"/>
              </a:spcAft>
              <a:buClr>
                <a:schemeClr val="dk2"/>
              </a:buClr>
              <a:buSzPts val="1400"/>
              <a:buChar char="●"/>
            </a:pPr>
            <a:r>
              <a:rPr lang="en-US">
                <a:solidFill>
                  <a:schemeClr val="dk2"/>
                </a:solidFill>
              </a:rPr>
              <a:t>Collaboration</a:t>
            </a:r>
            <a:r>
              <a:rPr lang="en-US">
                <a:solidFill>
                  <a:schemeClr val="dk2"/>
                </a:solidFill>
              </a:rPr>
              <a:t> with 3D Molecular Designs from their CREST (Connecting Researchers Educators and STudents) and </a:t>
            </a:r>
            <a:r>
              <a:rPr lang="en-US" u="sng">
                <a:solidFill>
                  <a:schemeClr val="hlink"/>
                </a:solidFill>
                <a:hlinkClick r:id="rId4"/>
              </a:rPr>
              <a:t>SMART (Students Modeling a Research Topic)</a:t>
            </a:r>
            <a:r>
              <a:rPr lang="en-US">
                <a:solidFill>
                  <a:schemeClr val="dk2"/>
                </a:solidFill>
              </a:rPr>
              <a:t> Teams</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Joined Molecular </a:t>
            </a:r>
            <a:r>
              <a:rPr lang="en-US" u="sng">
                <a:solidFill>
                  <a:schemeClr val="hlink"/>
                </a:solidFill>
                <a:hlinkClick r:id="rId5"/>
              </a:rPr>
              <a:t>CaseNet Faculty Mentoring Network 2024-25</a:t>
            </a:r>
            <a:endParaRPr>
              <a:solidFill>
                <a:schemeClr val="dk2"/>
              </a:solidFill>
            </a:endParaRPr>
          </a:p>
        </p:txBody>
      </p:sp>
      <p:sp>
        <p:nvSpPr>
          <p:cNvPr id="654" name="Google Shape;654;g36c401e728b_0_58"/>
          <p:cNvSpPr txBox="1"/>
          <p:nvPr/>
        </p:nvSpPr>
        <p:spPr>
          <a:xfrm>
            <a:off x="66325" y="3339825"/>
            <a:ext cx="4476300" cy="1693200"/>
          </a:xfrm>
          <a:prstGeom prst="rect">
            <a:avLst/>
          </a:prstGeom>
          <a:noFill/>
          <a:ln cap="flat" cmpd="sng" w="38100">
            <a:solidFill>
              <a:srgbClr val="C9DAF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rPr>
              <a:t>2. Inspiration for the “Hook”</a:t>
            </a:r>
            <a:endParaRPr b="1">
              <a:solidFill>
                <a:schemeClr val="dk1"/>
              </a:solidFill>
            </a:endParaRPr>
          </a:p>
          <a:p>
            <a:pPr indent="-317500" lvl="0" marL="457200" rtl="0" algn="l">
              <a:spcBef>
                <a:spcPts val="0"/>
              </a:spcBef>
              <a:spcAft>
                <a:spcPts val="0"/>
              </a:spcAft>
              <a:buClr>
                <a:schemeClr val="dk2"/>
              </a:buClr>
              <a:buSzPts val="1400"/>
              <a:buChar char="●"/>
            </a:pPr>
            <a:r>
              <a:rPr lang="en-US">
                <a:solidFill>
                  <a:schemeClr val="dk2"/>
                </a:solidFill>
              </a:rPr>
              <a:t>Colleague (Missy)</a:t>
            </a:r>
            <a:r>
              <a:rPr lang="en-US">
                <a:solidFill>
                  <a:schemeClr val="dk2"/>
                </a:solidFill>
              </a:rPr>
              <a:t> shared that she would be taking a special medicine to target Krebs Cycle enzyme to treat Acute Myeloid Leukemia mutation that had been found in her cells</a:t>
            </a:r>
            <a:r>
              <a:rPr lang="en-US">
                <a:solidFill>
                  <a:schemeClr val="dk2"/>
                </a:solidFill>
              </a:rPr>
              <a:t> </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Students conducted </a:t>
            </a:r>
            <a:r>
              <a:rPr lang="en-US" u="sng">
                <a:solidFill>
                  <a:schemeClr val="hlink"/>
                </a:solidFill>
                <a:hlinkClick r:id="rId6"/>
              </a:rPr>
              <a:t>video interview</a:t>
            </a:r>
            <a:r>
              <a:rPr lang="en-US">
                <a:solidFill>
                  <a:schemeClr val="dk2"/>
                </a:solidFill>
              </a:rPr>
              <a:t> with Missy and were excited to tell her </a:t>
            </a:r>
            <a:r>
              <a:rPr lang="en-US" u="sng">
                <a:solidFill>
                  <a:schemeClr val="hlink"/>
                </a:solidFill>
                <a:hlinkClick r:id="rId7"/>
              </a:rPr>
              <a:t>molecular story</a:t>
            </a:r>
            <a:endParaRPr>
              <a:solidFill>
                <a:schemeClr val="dk2"/>
              </a:solidFill>
            </a:endParaRPr>
          </a:p>
        </p:txBody>
      </p:sp>
      <p:cxnSp>
        <p:nvCxnSpPr>
          <p:cNvPr id="655" name="Google Shape;655;g36c401e728b_0_58"/>
          <p:cNvCxnSpPr/>
          <p:nvPr/>
        </p:nvCxnSpPr>
        <p:spPr>
          <a:xfrm>
            <a:off x="4618850" y="2803796"/>
            <a:ext cx="745800" cy="0"/>
          </a:xfrm>
          <a:prstGeom prst="straightConnector1">
            <a:avLst/>
          </a:prstGeom>
          <a:noFill/>
          <a:ln cap="flat" cmpd="sng" w="38100">
            <a:solidFill>
              <a:schemeClr val="dk2"/>
            </a:solidFill>
            <a:prstDash val="solid"/>
            <a:round/>
            <a:headEnd len="med" w="med" type="none"/>
            <a:tailEnd len="med" w="med" type="triangle"/>
          </a:ln>
        </p:spPr>
      </p:cxnSp>
      <p:sp>
        <p:nvSpPr>
          <p:cNvPr id="656" name="Google Shape;656;g36c401e728b_0_58"/>
          <p:cNvSpPr txBox="1"/>
          <p:nvPr/>
        </p:nvSpPr>
        <p:spPr>
          <a:xfrm>
            <a:off x="5440825" y="1343075"/>
            <a:ext cx="3565200" cy="2816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Char char="●"/>
            </a:pPr>
            <a:r>
              <a:rPr lang="en-US">
                <a:solidFill>
                  <a:srgbClr val="434343"/>
                </a:solidFill>
              </a:rPr>
              <a:t>The Molecular Case describes how the medicine binds to the </a:t>
            </a:r>
            <a:r>
              <a:rPr lang="en-US">
                <a:solidFill>
                  <a:srgbClr val="434343"/>
                </a:solidFill>
              </a:rPr>
              <a:t>Krebs Cycle Enzyme, </a:t>
            </a:r>
            <a:r>
              <a:rPr lang="en-US">
                <a:solidFill>
                  <a:srgbClr val="434343"/>
                </a:solidFill>
              </a:rPr>
              <a:t>Isocitrate Dehydrogenase (IDH2), and treats Acute Myeloid Leukemia (AML)</a:t>
            </a:r>
            <a:endParaRPr>
              <a:solidFill>
                <a:srgbClr val="434343"/>
              </a:solidFill>
            </a:endParaRPr>
          </a:p>
          <a:p>
            <a:pPr indent="0" lvl="0" marL="457200" rtl="0" algn="l">
              <a:spcBef>
                <a:spcPts val="0"/>
              </a:spcBef>
              <a:spcAft>
                <a:spcPts val="0"/>
              </a:spcAft>
              <a:buNone/>
            </a:pPr>
            <a:r>
              <a:t/>
            </a:r>
            <a:endParaRPr sz="1700">
              <a:solidFill>
                <a:srgbClr val="434343"/>
              </a:solidFill>
            </a:endParaRPr>
          </a:p>
          <a:p>
            <a:pPr indent="-317500" lvl="0" marL="457200" rtl="0" algn="l">
              <a:spcBef>
                <a:spcPts val="0"/>
              </a:spcBef>
              <a:spcAft>
                <a:spcPts val="0"/>
              </a:spcAft>
              <a:buClr>
                <a:srgbClr val="434343"/>
              </a:buClr>
              <a:buSzPts val="1400"/>
              <a:buChar char="●"/>
            </a:pPr>
            <a:r>
              <a:rPr lang="en-US">
                <a:solidFill>
                  <a:srgbClr val="434343"/>
                </a:solidFill>
              </a:rPr>
              <a:t>The </a:t>
            </a:r>
            <a:r>
              <a:rPr lang="en-US">
                <a:solidFill>
                  <a:srgbClr val="434343"/>
                </a:solidFill>
              </a:rPr>
              <a:t>effect</a:t>
            </a:r>
            <a:r>
              <a:rPr lang="en-US">
                <a:solidFill>
                  <a:srgbClr val="434343"/>
                </a:solidFill>
              </a:rPr>
              <a:t> of the mutation from arginine </a:t>
            </a:r>
            <a:r>
              <a:rPr lang="en-US">
                <a:solidFill>
                  <a:srgbClr val="434343"/>
                </a:solidFill>
              </a:rPr>
              <a:t>(R) to glutamine (Q) and the role of the medicine are examined through structural molecular visualization and online freely available tools</a:t>
            </a:r>
            <a:endParaRPr>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36c401e728b_2_42"/>
          <p:cNvSpPr txBox="1"/>
          <p:nvPr>
            <p:ph type="title"/>
          </p:nvPr>
        </p:nvSpPr>
        <p:spPr>
          <a:xfrm>
            <a:off x="751473" y="8168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4000">
                <a:latin typeface="Arial"/>
                <a:ea typeface="Arial"/>
                <a:cs typeface="Arial"/>
                <a:sym typeface="Arial"/>
              </a:rPr>
              <a:t>Acknowledgements</a:t>
            </a:r>
            <a:endParaRPr/>
          </a:p>
        </p:txBody>
      </p:sp>
      <p:sp>
        <p:nvSpPr>
          <p:cNvPr id="662" name="Google Shape;662;g36c401e728b_2_42"/>
          <p:cNvSpPr txBox="1"/>
          <p:nvPr/>
        </p:nvSpPr>
        <p:spPr>
          <a:xfrm>
            <a:off x="430200" y="1107275"/>
            <a:ext cx="85434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The development of </a:t>
            </a:r>
            <a:r>
              <a:rPr lang="en-US" sz="2000">
                <a:solidFill>
                  <a:schemeClr val="dk1"/>
                </a:solidFill>
              </a:rPr>
              <a:t>these cases were</a:t>
            </a:r>
            <a:r>
              <a:rPr b="0" i="0" lang="en-US" sz="2000" u="none" cap="none" strike="noStrike">
                <a:solidFill>
                  <a:schemeClr val="dk1"/>
                </a:solidFill>
                <a:latin typeface="Arial"/>
                <a:ea typeface="Arial"/>
                <a:cs typeface="Arial"/>
                <a:sym typeface="Arial"/>
              </a:rPr>
              <a:t> a direct product of the Faculty Mentoring Network Program. We would like to especially thank Drs. Shuchismita Dutta and Keith Johnson of the Molecular CaseNet program for the community and guidance in developing this molecular case. We are thankful to the entire Molecular CaseNet Learning Community. Thank you to Dr. Melissa Dore for sharing her </a:t>
            </a:r>
            <a:r>
              <a:rPr lang="en-US" sz="2000">
                <a:solidFill>
                  <a:schemeClr val="dk1"/>
                </a:solidFill>
              </a:rPr>
              <a:t>Acute Myeloid Leukemia</a:t>
            </a:r>
            <a:r>
              <a:rPr b="0" i="0" lang="en-US" sz="2000" u="none" cap="none" strike="noStrike">
                <a:solidFill>
                  <a:schemeClr val="dk1"/>
                </a:solidFill>
                <a:latin typeface="Arial"/>
                <a:ea typeface="Arial"/>
                <a:cs typeface="Arial"/>
                <a:sym typeface="Arial"/>
              </a:rPr>
              <a:t> treatment journe</a:t>
            </a:r>
            <a:r>
              <a:rPr lang="en-US" sz="2000">
                <a:solidFill>
                  <a:schemeClr val="dk1"/>
                </a:solidFill>
              </a:rPr>
              <a:t>y through this molecular case development. We also acknowledge our students at Berea College and Nova Southeastern University for inspiring us and providing feedback as they used these case studies.</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000" u="none" cap="none" strike="noStrike">
              <a:solidFill>
                <a:srgbClr val="17235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17235B"/>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Emily Schmitt</dc:creator>
</cp:coreProperties>
</file>